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0" r:id="rId2"/>
    <p:sldId id="263" r:id="rId3"/>
    <p:sldId id="256" r:id="rId4"/>
    <p:sldId id="257" r:id="rId5"/>
    <p:sldId id="268" r:id="rId6"/>
    <p:sldId id="269" r:id="rId7"/>
    <p:sldId id="264" r:id="rId8"/>
    <p:sldId id="259" r:id="rId9"/>
    <p:sldId id="258" r:id="rId10"/>
    <p:sldId id="265" r:id="rId11"/>
    <p:sldId id="279" r:id="rId12"/>
    <p:sldId id="271" r:id="rId13"/>
    <p:sldId id="277" r:id="rId14"/>
    <p:sldId id="280" r:id="rId15"/>
    <p:sldId id="286" r:id="rId16"/>
    <p:sldId id="281" r:id="rId17"/>
    <p:sldId id="282" r:id="rId18"/>
    <p:sldId id="283" r:id="rId19"/>
    <p:sldId id="284" r:id="rId20"/>
    <p:sldId id="285" r:id="rId21"/>
    <p:sldId id="272" r:id="rId22"/>
    <p:sldId id="262" r:id="rId23"/>
    <p:sldId id="274" r:id="rId24"/>
    <p:sldId id="275" r:id="rId25"/>
    <p:sldId id="276" r:id="rId26"/>
    <p:sldId id="261" r:id="rId27"/>
    <p:sldId id="260" r:id="rId28"/>
    <p:sldId id="290" r:id="rId29"/>
    <p:sldId id="289"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5151"/>
    <a:srgbClr val="969696"/>
    <a:srgbClr val="44546A"/>
    <a:srgbClr val="FFFFFF"/>
    <a:srgbClr val="525252"/>
    <a:srgbClr val="1A3965"/>
    <a:srgbClr val="C8C8C8"/>
    <a:srgbClr val="6C0000"/>
    <a:srgbClr val="D8D6D6"/>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78" autoAdjust="0"/>
    <p:restoredTop sz="96412" autoAdjust="0"/>
  </p:normalViewPr>
  <p:slideViewPr>
    <p:cSldViewPr snapToGrid="0">
      <p:cViewPr>
        <p:scale>
          <a:sx n="66" d="100"/>
          <a:sy n="66" d="100"/>
        </p:scale>
        <p:origin x="1398" y="1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7A8F80-6522-45D1-AE25-F9F7D9795C22}" type="datetimeFigureOut">
              <a:rPr lang="zh-CN" altLang="en-US" smtClean="0"/>
              <a:t>2018/11/2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3D371-A4D0-4856-9BA1-AB389AF38557}" type="slidenum">
              <a:rPr lang="zh-CN" altLang="en-US" smtClean="0"/>
              <a:t>‹#›</a:t>
            </a:fld>
            <a:endParaRPr lang="zh-CN" altLang="en-US"/>
          </a:p>
        </p:txBody>
      </p:sp>
    </p:spTree>
    <p:extLst>
      <p:ext uri="{BB962C8B-B14F-4D97-AF65-F5344CB8AC3E}">
        <p14:creationId xmlns:p14="http://schemas.microsoft.com/office/powerpoint/2010/main" val="1644525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电离层作为人类生存的近地空间环境的一部分，深刻地影响着人类的生活。因此，充分了解电离层是人类对自身生存环境认识和利用的重要基础。</a:t>
            </a:r>
          </a:p>
          <a:p>
            <a:endParaRPr lang="zh-CN" altLang="en-US"/>
          </a:p>
        </p:txBody>
      </p:sp>
      <p:sp>
        <p:nvSpPr>
          <p:cNvPr id="4" name="灯片编号占位符 3"/>
          <p:cNvSpPr>
            <a:spLocks noGrp="1"/>
          </p:cNvSpPr>
          <p:nvPr>
            <p:ph type="sldNum" sz="quarter" idx="5"/>
          </p:nvPr>
        </p:nvSpPr>
        <p:spPr/>
        <p:txBody>
          <a:bodyPr/>
          <a:lstStyle/>
          <a:p>
            <a:fld id="{DA83D371-A4D0-4856-9BA1-AB389AF38557}" type="slidenum">
              <a:rPr lang="zh-CN" altLang="en-US" smtClean="0"/>
              <a:t>4</a:t>
            </a:fld>
            <a:endParaRPr lang="zh-CN" altLang="en-US"/>
          </a:p>
        </p:txBody>
      </p:sp>
    </p:spTree>
    <p:extLst>
      <p:ext uri="{BB962C8B-B14F-4D97-AF65-F5344CB8AC3E}">
        <p14:creationId xmlns:p14="http://schemas.microsoft.com/office/powerpoint/2010/main" val="2454562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1924年，英国的E.V.Appleton和M.A.F.Barnett，通过向高空发射不同频率的无线电连续波，并得到回波而直接证实了电离层的存在。</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次年，美国的G.Breit和M.A.Tuve使用垂直向上发射无线脉冲波的方法，接收到来自电离层的回波，首次测量了电离层的高度，从此开创了利用无线电探测方法研究电离层的时代。</a:t>
            </a:r>
          </a:p>
          <a:p>
            <a:endParaRPr lang="zh-CN" altLang="en-US"/>
          </a:p>
        </p:txBody>
      </p:sp>
      <p:sp>
        <p:nvSpPr>
          <p:cNvPr id="4" name="灯片编号占位符 3"/>
          <p:cNvSpPr>
            <a:spLocks noGrp="1"/>
          </p:cNvSpPr>
          <p:nvPr>
            <p:ph type="sldNum" sz="quarter" idx="5"/>
          </p:nvPr>
        </p:nvSpPr>
        <p:spPr/>
        <p:txBody>
          <a:bodyPr/>
          <a:lstStyle/>
          <a:p>
            <a:fld id="{DA83D371-A4D0-4856-9BA1-AB389AF38557}" type="slidenum">
              <a:rPr lang="zh-CN" altLang="en-US" smtClean="0"/>
              <a:t>17</a:t>
            </a:fld>
            <a:endParaRPr lang="zh-CN" altLang="en-US"/>
          </a:p>
        </p:txBody>
      </p:sp>
    </p:spTree>
    <p:extLst>
      <p:ext uri="{BB962C8B-B14F-4D97-AF65-F5344CB8AC3E}">
        <p14:creationId xmlns:p14="http://schemas.microsoft.com/office/powerpoint/2010/main" val="3780824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1924年，英国的E.V.Appleton和M.A.F.Barnett，通过向高空发射不同频率的无线电连续波，并得到回波而直接证实了电离层的存在。</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次年，美国的G.Breit和M.A.Tuve使用垂直向上发射无线脉冲波的方法，接收到来自电离层的回波，首次测量了电离层的高度，从此开创了利用无线电探测方法研究电离层的时代。</a:t>
            </a:r>
          </a:p>
          <a:p>
            <a:endParaRPr lang="zh-CN" altLang="en-US"/>
          </a:p>
        </p:txBody>
      </p:sp>
      <p:sp>
        <p:nvSpPr>
          <p:cNvPr id="4" name="灯片编号占位符 3"/>
          <p:cNvSpPr>
            <a:spLocks noGrp="1"/>
          </p:cNvSpPr>
          <p:nvPr>
            <p:ph type="sldNum" sz="quarter" idx="5"/>
          </p:nvPr>
        </p:nvSpPr>
        <p:spPr/>
        <p:txBody>
          <a:bodyPr/>
          <a:lstStyle/>
          <a:p>
            <a:fld id="{DA83D371-A4D0-4856-9BA1-AB389AF38557}" type="slidenum">
              <a:rPr lang="zh-CN" altLang="en-US" smtClean="0"/>
              <a:t>18</a:t>
            </a:fld>
            <a:endParaRPr lang="zh-CN" altLang="en-US"/>
          </a:p>
        </p:txBody>
      </p:sp>
    </p:spTree>
    <p:extLst>
      <p:ext uri="{BB962C8B-B14F-4D97-AF65-F5344CB8AC3E}">
        <p14:creationId xmlns:p14="http://schemas.microsoft.com/office/powerpoint/2010/main" val="3267176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1924年，英国的E.V.Appleton和M.A.F.Barnett，通过向高空发射不同频率的无线电连续波，并得到回波而直接证实了电离层的存在。</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次年，美国的G.Breit和M.A.Tuve使用垂直向上发射无线脉冲波的方法，接收到来自电离层的回波，首次测量了电离层的高度，从此开创了利用无线电探测方法研究电离层的时代。</a:t>
            </a:r>
          </a:p>
          <a:p>
            <a:endParaRPr lang="zh-CN" altLang="en-US"/>
          </a:p>
        </p:txBody>
      </p:sp>
      <p:sp>
        <p:nvSpPr>
          <p:cNvPr id="4" name="灯片编号占位符 3"/>
          <p:cNvSpPr>
            <a:spLocks noGrp="1"/>
          </p:cNvSpPr>
          <p:nvPr>
            <p:ph type="sldNum" sz="quarter" idx="5"/>
          </p:nvPr>
        </p:nvSpPr>
        <p:spPr/>
        <p:txBody>
          <a:bodyPr/>
          <a:lstStyle/>
          <a:p>
            <a:fld id="{DA83D371-A4D0-4856-9BA1-AB389AF38557}" type="slidenum">
              <a:rPr lang="zh-CN" altLang="en-US" smtClean="0"/>
              <a:t>19</a:t>
            </a:fld>
            <a:endParaRPr lang="zh-CN" altLang="en-US"/>
          </a:p>
        </p:txBody>
      </p:sp>
    </p:spTree>
    <p:extLst>
      <p:ext uri="{BB962C8B-B14F-4D97-AF65-F5344CB8AC3E}">
        <p14:creationId xmlns:p14="http://schemas.microsoft.com/office/powerpoint/2010/main" val="1882531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1924年，英国的E.V.Appleton和M.A.F.Barnett，通过向高空发射不同频率的无线电连续波，并得到回波而直接证实了电离层的存在。</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次年，美国的G.Breit和M.A.Tuve使用垂直向上发射无线脉冲波的方法，接收到来自电离层的回波，首次测量了电离层的高度，从此开创了利用无线电探测方法研究电离层的时代。</a:t>
            </a:r>
          </a:p>
          <a:p>
            <a:endParaRPr lang="zh-CN" altLang="en-US"/>
          </a:p>
        </p:txBody>
      </p:sp>
      <p:sp>
        <p:nvSpPr>
          <p:cNvPr id="4" name="灯片编号占位符 3"/>
          <p:cNvSpPr>
            <a:spLocks noGrp="1"/>
          </p:cNvSpPr>
          <p:nvPr>
            <p:ph type="sldNum" sz="quarter" idx="5"/>
          </p:nvPr>
        </p:nvSpPr>
        <p:spPr/>
        <p:txBody>
          <a:bodyPr/>
          <a:lstStyle/>
          <a:p>
            <a:fld id="{DA83D371-A4D0-4856-9BA1-AB389AF38557}" type="slidenum">
              <a:rPr lang="zh-CN" altLang="en-US" smtClean="0"/>
              <a:t>20</a:t>
            </a:fld>
            <a:endParaRPr lang="zh-CN" altLang="en-US"/>
          </a:p>
        </p:txBody>
      </p:sp>
    </p:spTree>
    <p:extLst>
      <p:ext uri="{BB962C8B-B14F-4D97-AF65-F5344CB8AC3E}">
        <p14:creationId xmlns:p14="http://schemas.microsoft.com/office/powerpoint/2010/main" val="3860912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1924年，英国的E.V.Appleton和M.A.F.Barnett，通过向高空发射不同频率的无线电连续波，并得到回波而直接证实了电离层的存在。</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次年，美国的G.Breit和M.A.Tuve使用垂直向上发射无线脉冲波的方法，接收到来自电离层的回波，首次测量了电离层的高度，从此开创了利用无线电探测方法研究电离层的时代。</a:t>
            </a:r>
          </a:p>
          <a:p>
            <a:endParaRPr lang="zh-CN" altLang="en-US"/>
          </a:p>
        </p:txBody>
      </p:sp>
      <p:sp>
        <p:nvSpPr>
          <p:cNvPr id="4" name="灯片编号占位符 3"/>
          <p:cNvSpPr>
            <a:spLocks noGrp="1"/>
          </p:cNvSpPr>
          <p:nvPr>
            <p:ph type="sldNum" sz="quarter" idx="5"/>
          </p:nvPr>
        </p:nvSpPr>
        <p:spPr/>
        <p:txBody>
          <a:bodyPr/>
          <a:lstStyle/>
          <a:p>
            <a:fld id="{DA83D371-A4D0-4856-9BA1-AB389AF38557}" type="slidenum">
              <a:rPr lang="zh-CN" altLang="en-US" smtClean="0"/>
              <a:t>21</a:t>
            </a:fld>
            <a:endParaRPr lang="zh-CN" altLang="en-US"/>
          </a:p>
        </p:txBody>
      </p:sp>
    </p:spTree>
    <p:extLst>
      <p:ext uri="{BB962C8B-B14F-4D97-AF65-F5344CB8AC3E}">
        <p14:creationId xmlns:p14="http://schemas.microsoft.com/office/powerpoint/2010/main" val="2097282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1924年，英国的E.V.Appleton和M.A.F.Barnett，通过向高空发射不同频率的无线电连续波，并得到回波而直接证实了电离层的存在。</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次年，美国的G.Breit和M.A.Tuve使用垂直向上发射无线脉冲波的方法，接收到来自电离层的回波，首次测量了电离层的高度，从此开创了利用无线电探测方法研究电离层的时代。</a:t>
            </a:r>
          </a:p>
          <a:p>
            <a:endParaRPr lang="zh-CN" altLang="en-US"/>
          </a:p>
        </p:txBody>
      </p:sp>
      <p:sp>
        <p:nvSpPr>
          <p:cNvPr id="4" name="灯片编号占位符 3"/>
          <p:cNvSpPr>
            <a:spLocks noGrp="1"/>
          </p:cNvSpPr>
          <p:nvPr>
            <p:ph type="sldNum" sz="quarter" idx="5"/>
          </p:nvPr>
        </p:nvSpPr>
        <p:spPr/>
        <p:txBody>
          <a:bodyPr/>
          <a:lstStyle/>
          <a:p>
            <a:fld id="{DA83D371-A4D0-4856-9BA1-AB389AF38557}" type="slidenum">
              <a:rPr lang="zh-CN" altLang="en-US" smtClean="0"/>
              <a:t>23</a:t>
            </a:fld>
            <a:endParaRPr lang="zh-CN" altLang="en-US"/>
          </a:p>
        </p:txBody>
      </p:sp>
    </p:spTree>
    <p:extLst>
      <p:ext uri="{BB962C8B-B14F-4D97-AF65-F5344CB8AC3E}">
        <p14:creationId xmlns:p14="http://schemas.microsoft.com/office/powerpoint/2010/main" val="2872460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3D371-A4D0-4856-9BA1-AB389AF38557}" type="slidenum">
              <a:rPr lang="zh-CN" altLang="en-US" smtClean="0"/>
              <a:t>5</a:t>
            </a:fld>
            <a:endParaRPr lang="zh-CN" altLang="en-US"/>
          </a:p>
        </p:txBody>
      </p:sp>
    </p:spTree>
    <p:extLst>
      <p:ext uri="{BB962C8B-B14F-4D97-AF65-F5344CB8AC3E}">
        <p14:creationId xmlns:p14="http://schemas.microsoft.com/office/powerpoint/2010/main" val="117527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1924年，英国的E.V.Appleton和M.A.F.Barnett，通过向高空发射不同频率的无线电连续波，并得到回波而直接证实了电离层的存在。</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次年，美国的G.Breit和M.A.Tuve使用垂直向上发射无线脉冲波的方法，接收到来自电离层的回波，首次测量了电离层的高度，从此开创了利用无线电探测方法研究电离层的时代。</a:t>
            </a:r>
          </a:p>
          <a:p>
            <a:endParaRPr lang="zh-CN" altLang="en-US"/>
          </a:p>
        </p:txBody>
      </p:sp>
      <p:sp>
        <p:nvSpPr>
          <p:cNvPr id="4" name="灯片编号占位符 3"/>
          <p:cNvSpPr>
            <a:spLocks noGrp="1"/>
          </p:cNvSpPr>
          <p:nvPr>
            <p:ph type="sldNum" sz="quarter" idx="5"/>
          </p:nvPr>
        </p:nvSpPr>
        <p:spPr/>
        <p:txBody>
          <a:bodyPr/>
          <a:lstStyle/>
          <a:p>
            <a:fld id="{DA83D371-A4D0-4856-9BA1-AB389AF38557}" type="slidenum">
              <a:rPr lang="zh-CN" altLang="en-US" smtClean="0"/>
              <a:t>6</a:t>
            </a:fld>
            <a:endParaRPr lang="zh-CN" altLang="en-US"/>
          </a:p>
        </p:txBody>
      </p:sp>
    </p:spTree>
    <p:extLst>
      <p:ext uri="{BB962C8B-B14F-4D97-AF65-F5344CB8AC3E}">
        <p14:creationId xmlns:p14="http://schemas.microsoft.com/office/powerpoint/2010/main" val="1112770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1924年，英国的E.V.Appleton和M.A.F.Barnett，通过向高空发射不同频率的无线电连续波，并得到回波而直接证实了电离层的存在。</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次年，美国的G.Breit和M.A.Tuve使用垂直向上发射无线脉冲波的方法，接收到来自电离层的回波，首次测量了电离层的高度，从此开创了利用无线电探测方法研究电离层的时代。</a:t>
            </a:r>
          </a:p>
          <a:p>
            <a:endParaRPr lang="zh-CN" altLang="en-US"/>
          </a:p>
        </p:txBody>
      </p:sp>
      <p:sp>
        <p:nvSpPr>
          <p:cNvPr id="4" name="灯片编号占位符 3"/>
          <p:cNvSpPr>
            <a:spLocks noGrp="1"/>
          </p:cNvSpPr>
          <p:nvPr>
            <p:ph type="sldNum" sz="quarter" idx="5"/>
          </p:nvPr>
        </p:nvSpPr>
        <p:spPr/>
        <p:txBody>
          <a:bodyPr/>
          <a:lstStyle/>
          <a:p>
            <a:fld id="{DA83D371-A4D0-4856-9BA1-AB389AF38557}" type="slidenum">
              <a:rPr lang="zh-CN" altLang="en-US" smtClean="0"/>
              <a:t>11</a:t>
            </a:fld>
            <a:endParaRPr lang="zh-CN" altLang="en-US"/>
          </a:p>
        </p:txBody>
      </p:sp>
    </p:spTree>
    <p:extLst>
      <p:ext uri="{BB962C8B-B14F-4D97-AF65-F5344CB8AC3E}">
        <p14:creationId xmlns:p14="http://schemas.microsoft.com/office/powerpoint/2010/main" val="3823522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1924年，英国的E.V.Appleton和M.A.F.Barnett，通过向高空发射不同频率的无线电连续波，并得到回波而直接证实了电离层的存在。</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次年，美国的G.Breit和M.A.Tuve使用垂直向上发射无线脉冲波的方法，接收到来自电离层的回波，首次测量了电离层的高度，从此开创了利用无线电探测方法研究电离层的时代。</a:t>
            </a:r>
          </a:p>
          <a:p>
            <a:endParaRPr lang="zh-CN" altLang="en-US"/>
          </a:p>
        </p:txBody>
      </p:sp>
      <p:sp>
        <p:nvSpPr>
          <p:cNvPr id="4" name="灯片编号占位符 3"/>
          <p:cNvSpPr>
            <a:spLocks noGrp="1"/>
          </p:cNvSpPr>
          <p:nvPr>
            <p:ph type="sldNum" sz="quarter" idx="5"/>
          </p:nvPr>
        </p:nvSpPr>
        <p:spPr/>
        <p:txBody>
          <a:bodyPr/>
          <a:lstStyle/>
          <a:p>
            <a:fld id="{DA83D371-A4D0-4856-9BA1-AB389AF38557}" type="slidenum">
              <a:rPr lang="zh-CN" altLang="en-US" smtClean="0"/>
              <a:t>12</a:t>
            </a:fld>
            <a:endParaRPr lang="zh-CN" altLang="en-US"/>
          </a:p>
        </p:txBody>
      </p:sp>
    </p:spTree>
    <p:extLst>
      <p:ext uri="{BB962C8B-B14F-4D97-AF65-F5344CB8AC3E}">
        <p14:creationId xmlns:p14="http://schemas.microsoft.com/office/powerpoint/2010/main" val="3582490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1924年，英国的E.V.Appleton和M.A.F.Barnett，通过向高空发射不同频率的无线电连续波，并得到回波而直接证实了电离层的存在。</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次年，美国的G.Breit和M.A.Tuve使用垂直向上发射无线脉冲波的方法，接收到来自电离层的回波，首次测量了电离层的高度，从此开创了利用无线电探测方法研究电离层的时代。</a:t>
            </a:r>
          </a:p>
          <a:p>
            <a:endParaRPr lang="zh-CN" altLang="en-US"/>
          </a:p>
        </p:txBody>
      </p:sp>
      <p:sp>
        <p:nvSpPr>
          <p:cNvPr id="4" name="灯片编号占位符 3"/>
          <p:cNvSpPr>
            <a:spLocks noGrp="1"/>
          </p:cNvSpPr>
          <p:nvPr>
            <p:ph type="sldNum" sz="quarter" idx="5"/>
          </p:nvPr>
        </p:nvSpPr>
        <p:spPr/>
        <p:txBody>
          <a:bodyPr/>
          <a:lstStyle/>
          <a:p>
            <a:fld id="{DA83D371-A4D0-4856-9BA1-AB389AF38557}" type="slidenum">
              <a:rPr lang="zh-CN" altLang="en-US" smtClean="0"/>
              <a:t>13</a:t>
            </a:fld>
            <a:endParaRPr lang="zh-CN" altLang="en-US"/>
          </a:p>
        </p:txBody>
      </p:sp>
    </p:spTree>
    <p:extLst>
      <p:ext uri="{BB962C8B-B14F-4D97-AF65-F5344CB8AC3E}">
        <p14:creationId xmlns:p14="http://schemas.microsoft.com/office/powerpoint/2010/main" val="1587945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1924年，英国的E.V.Appleton和M.A.F.Barnett，通过向高空发射不同频率的无线电连续波，并得到回波而直接证实了电离层的存在。</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次年，美国的G.Breit和M.A.Tuve使用垂直向上发射无线脉冲波的方法，接收到来自电离层的回波，首次测量了电离层的高度，从此开创了利用无线电探测方法研究电离层的时代。</a:t>
            </a:r>
          </a:p>
          <a:p>
            <a:endParaRPr lang="zh-CN" altLang="en-US"/>
          </a:p>
        </p:txBody>
      </p:sp>
      <p:sp>
        <p:nvSpPr>
          <p:cNvPr id="4" name="灯片编号占位符 3"/>
          <p:cNvSpPr>
            <a:spLocks noGrp="1"/>
          </p:cNvSpPr>
          <p:nvPr>
            <p:ph type="sldNum" sz="quarter" idx="5"/>
          </p:nvPr>
        </p:nvSpPr>
        <p:spPr/>
        <p:txBody>
          <a:bodyPr/>
          <a:lstStyle/>
          <a:p>
            <a:fld id="{DA83D371-A4D0-4856-9BA1-AB389AF38557}" type="slidenum">
              <a:rPr lang="zh-CN" altLang="en-US" smtClean="0"/>
              <a:t>14</a:t>
            </a:fld>
            <a:endParaRPr lang="zh-CN" altLang="en-US"/>
          </a:p>
        </p:txBody>
      </p:sp>
    </p:spTree>
    <p:extLst>
      <p:ext uri="{BB962C8B-B14F-4D97-AF65-F5344CB8AC3E}">
        <p14:creationId xmlns:p14="http://schemas.microsoft.com/office/powerpoint/2010/main" val="2797904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1924年，英国的E.V.Appleton和M.A.F.Barnett，通过向高空发射不同频率的无线电连续波，并得到回波而直接证实了电离层的存在。</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次年，美国的G.Breit和M.A.Tuve使用垂直向上发射无线脉冲波的方法，接收到来自电离层的回波，首次测量了电离层的高度，从此开创了利用无线电探测方法研究电离层的时代。</a:t>
            </a:r>
          </a:p>
          <a:p>
            <a:endParaRPr lang="zh-CN" altLang="en-US"/>
          </a:p>
        </p:txBody>
      </p:sp>
      <p:sp>
        <p:nvSpPr>
          <p:cNvPr id="4" name="灯片编号占位符 3"/>
          <p:cNvSpPr>
            <a:spLocks noGrp="1"/>
          </p:cNvSpPr>
          <p:nvPr>
            <p:ph type="sldNum" sz="quarter" idx="5"/>
          </p:nvPr>
        </p:nvSpPr>
        <p:spPr/>
        <p:txBody>
          <a:bodyPr/>
          <a:lstStyle/>
          <a:p>
            <a:fld id="{DA83D371-A4D0-4856-9BA1-AB389AF38557}" type="slidenum">
              <a:rPr lang="zh-CN" altLang="en-US" smtClean="0"/>
              <a:t>15</a:t>
            </a:fld>
            <a:endParaRPr lang="zh-CN" altLang="en-US"/>
          </a:p>
        </p:txBody>
      </p:sp>
    </p:spTree>
    <p:extLst>
      <p:ext uri="{BB962C8B-B14F-4D97-AF65-F5344CB8AC3E}">
        <p14:creationId xmlns:p14="http://schemas.microsoft.com/office/powerpoint/2010/main" val="968720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1924年，英国的E.V.Appleton和M.A.F.Barnett，通过向高空发射不同频率的无线电连续波，并得到回波而直接证实了电离层的存在。</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次年，美国的G.Breit和M.A.Tuve使用垂直向上发射无线脉冲波的方法，接收到来自电离层的回波，首次测量了电离层的高度，从此开创了利用无线电探测方法研究电离层的时代。</a:t>
            </a:r>
          </a:p>
          <a:p>
            <a:endParaRPr lang="zh-CN" altLang="en-US"/>
          </a:p>
        </p:txBody>
      </p:sp>
      <p:sp>
        <p:nvSpPr>
          <p:cNvPr id="4" name="灯片编号占位符 3"/>
          <p:cNvSpPr>
            <a:spLocks noGrp="1"/>
          </p:cNvSpPr>
          <p:nvPr>
            <p:ph type="sldNum" sz="quarter" idx="5"/>
          </p:nvPr>
        </p:nvSpPr>
        <p:spPr/>
        <p:txBody>
          <a:bodyPr/>
          <a:lstStyle/>
          <a:p>
            <a:fld id="{DA83D371-A4D0-4856-9BA1-AB389AF38557}" type="slidenum">
              <a:rPr lang="zh-CN" altLang="en-US" smtClean="0"/>
              <a:t>16</a:t>
            </a:fld>
            <a:endParaRPr lang="zh-CN" altLang="en-US"/>
          </a:p>
        </p:txBody>
      </p:sp>
    </p:spTree>
    <p:extLst>
      <p:ext uri="{BB962C8B-B14F-4D97-AF65-F5344CB8AC3E}">
        <p14:creationId xmlns:p14="http://schemas.microsoft.com/office/powerpoint/2010/main" val="1170626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03348-C83C-4867-BAAB-D6D4CEC5A5D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4CF0F84-9517-4143-B54E-FF72D06DC4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BE27ACB-FB89-42C8-9C6C-85F1971E1E2F}"/>
              </a:ext>
            </a:extLst>
          </p:cNvPr>
          <p:cNvSpPr>
            <a:spLocks noGrp="1"/>
          </p:cNvSpPr>
          <p:nvPr>
            <p:ph type="dt" sz="half" idx="10"/>
          </p:nvPr>
        </p:nvSpPr>
        <p:spPr/>
        <p:txBody>
          <a:bodyPr/>
          <a:lstStyle/>
          <a:p>
            <a:fld id="{0EB05965-EF8A-41FB-B189-7ED955579D1C}" type="datetimeFigureOut">
              <a:rPr lang="zh-CN" altLang="en-US" smtClean="0"/>
              <a:t>2018/11/2</a:t>
            </a:fld>
            <a:endParaRPr lang="zh-CN" altLang="en-US"/>
          </a:p>
        </p:txBody>
      </p:sp>
      <p:sp>
        <p:nvSpPr>
          <p:cNvPr id="5" name="页脚占位符 4">
            <a:extLst>
              <a:ext uri="{FF2B5EF4-FFF2-40B4-BE49-F238E27FC236}">
                <a16:creationId xmlns:a16="http://schemas.microsoft.com/office/drawing/2014/main" id="{EDD7A68B-CD7A-4154-BA9F-FA96CAFEAC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B6096B-215D-4F6E-BD69-EAF2AB82166E}"/>
              </a:ext>
            </a:extLst>
          </p:cNvPr>
          <p:cNvSpPr>
            <a:spLocks noGrp="1"/>
          </p:cNvSpPr>
          <p:nvPr>
            <p:ph type="sldNum" sz="quarter" idx="12"/>
          </p:nvPr>
        </p:nvSpPr>
        <p:spPr/>
        <p:txBody>
          <a:bodyPr/>
          <a:lstStyle/>
          <a:p>
            <a:fld id="{27DC4F16-4B66-447F-BA8C-EDDFBAA66BD1}" type="slidenum">
              <a:rPr lang="zh-CN" altLang="en-US" smtClean="0"/>
              <a:t>‹#›</a:t>
            </a:fld>
            <a:endParaRPr lang="zh-CN" altLang="en-US"/>
          </a:p>
        </p:txBody>
      </p:sp>
    </p:spTree>
    <p:extLst>
      <p:ext uri="{BB962C8B-B14F-4D97-AF65-F5344CB8AC3E}">
        <p14:creationId xmlns:p14="http://schemas.microsoft.com/office/powerpoint/2010/main" val="2748962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3A4411-731B-445A-873B-126B337F9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8E20BB0-0E5E-4A75-9CEE-1E438D5D0CE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6BA66F-7EDE-41C2-847C-40AB412E22CA}"/>
              </a:ext>
            </a:extLst>
          </p:cNvPr>
          <p:cNvSpPr>
            <a:spLocks noGrp="1"/>
          </p:cNvSpPr>
          <p:nvPr>
            <p:ph type="dt" sz="half" idx="10"/>
          </p:nvPr>
        </p:nvSpPr>
        <p:spPr/>
        <p:txBody>
          <a:bodyPr/>
          <a:lstStyle/>
          <a:p>
            <a:fld id="{0EB05965-EF8A-41FB-B189-7ED955579D1C}" type="datetimeFigureOut">
              <a:rPr lang="zh-CN" altLang="en-US" smtClean="0"/>
              <a:t>2018/11/2</a:t>
            </a:fld>
            <a:endParaRPr lang="zh-CN" altLang="en-US"/>
          </a:p>
        </p:txBody>
      </p:sp>
      <p:sp>
        <p:nvSpPr>
          <p:cNvPr id="5" name="页脚占位符 4">
            <a:extLst>
              <a:ext uri="{FF2B5EF4-FFF2-40B4-BE49-F238E27FC236}">
                <a16:creationId xmlns:a16="http://schemas.microsoft.com/office/drawing/2014/main" id="{A8C2CF1C-0E33-4172-A663-C8FE0BE727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1D7089-43BA-4E40-9174-FFB55A7CADCA}"/>
              </a:ext>
            </a:extLst>
          </p:cNvPr>
          <p:cNvSpPr>
            <a:spLocks noGrp="1"/>
          </p:cNvSpPr>
          <p:nvPr>
            <p:ph type="sldNum" sz="quarter" idx="12"/>
          </p:nvPr>
        </p:nvSpPr>
        <p:spPr/>
        <p:txBody>
          <a:bodyPr/>
          <a:lstStyle/>
          <a:p>
            <a:fld id="{27DC4F16-4B66-447F-BA8C-EDDFBAA66BD1}" type="slidenum">
              <a:rPr lang="zh-CN" altLang="en-US" smtClean="0"/>
              <a:t>‹#›</a:t>
            </a:fld>
            <a:endParaRPr lang="zh-CN" altLang="en-US"/>
          </a:p>
        </p:txBody>
      </p:sp>
    </p:spTree>
    <p:extLst>
      <p:ext uri="{BB962C8B-B14F-4D97-AF65-F5344CB8AC3E}">
        <p14:creationId xmlns:p14="http://schemas.microsoft.com/office/powerpoint/2010/main" val="1839607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034FE12-6EEB-4F1D-949E-46E1CF2EE57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094A8E2-ED27-4405-98D7-5EFFFD48769A}"/>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3579B28-1244-44C4-977B-58D6A55CE734}"/>
              </a:ext>
            </a:extLst>
          </p:cNvPr>
          <p:cNvSpPr>
            <a:spLocks noGrp="1"/>
          </p:cNvSpPr>
          <p:nvPr>
            <p:ph type="dt" sz="half" idx="10"/>
          </p:nvPr>
        </p:nvSpPr>
        <p:spPr/>
        <p:txBody>
          <a:bodyPr/>
          <a:lstStyle/>
          <a:p>
            <a:fld id="{0EB05965-EF8A-41FB-B189-7ED955579D1C}" type="datetimeFigureOut">
              <a:rPr lang="zh-CN" altLang="en-US" smtClean="0"/>
              <a:t>2018/11/2</a:t>
            </a:fld>
            <a:endParaRPr lang="zh-CN" altLang="en-US"/>
          </a:p>
        </p:txBody>
      </p:sp>
      <p:sp>
        <p:nvSpPr>
          <p:cNvPr id="5" name="页脚占位符 4">
            <a:extLst>
              <a:ext uri="{FF2B5EF4-FFF2-40B4-BE49-F238E27FC236}">
                <a16:creationId xmlns:a16="http://schemas.microsoft.com/office/drawing/2014/main" id="{3563DF3C-40AD-478C-8DE3-9AA42B8002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9B2711E-61E4-425D-8229-60659C6B297E}"/>
              </a:ext>
            </a:extLst>
          </p:cNvPr>
          <p:cNvSpPr>
            <a:spLocks noGrp="1"/>
          </p:cNvSpPr>
          <p:nvPr>
            <p:ph type="sldNum" sz="quarter" idx="12"/>
          </p:nvPr>
        </p:nvSpPr>
        <p:spPr/>
        <p:txBody>
          <a:bodyPr/>
          <a:lstStyle/>
          <a:p>
            <a:fld id="{27DC4F16-4B66-447F-BA8C-EDDFBAA66BD1}" type="slidenum">
              <a:rPr lang="zh-CN" altLang="en-US" smtClean="0"/>
              <a:t>‹#›</a:t>
            </a:fld>
            <a:endParaRPr lang="zh-CN" altLang="en-US"/>
          </a:p>
        </p:txBody>
      </p:sp>
    </p:spTree>
    <p:extLst>
      <p:ext uri="{BB962C8B-B14F-4D97-AF65-F5344CB8AC3E}">
        <p14:creationId xmlns:p14="http://schemas.microsoft.com/office/powerpoint/2010/main" val="1036051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24362-9AAC-4A17-A4DB-A65E385372D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D292BD-B325-457B-B095-5CD80E7B263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DDDAE85-93C9-4717-ACDA-583C527FABFA}"/>
              </a:ext>
            </a:extLst>
          </p:cNvPr>
          <p:cNvSpPr>
            <a:spLocks noGrp="1"/>
          </p:cNvSpPr>
          <p:nvPr>
            <p:ph type="dt" sz="half" idx="10"/>
          </p:nvPr>
        </p:nvSpPr>
        <p:spPr/>
        <p:txBody>
          <a:bodyPr/>
          <a:lstStyle/>
          <a:p>
            <a:fld id="{0EB05965-EF8A-41FB-B189-7ED955579D1C}" type="datetimeFigureOut">
              <a:rPr lang="zh-CN" altLang="en-US" smtClean="0"/>
              <a:t>2018/11/2</a:t>
            </a:fld>
            <a:endParaRPr lang="zh-CN" altLang="en-US"/>
          </a:p>
        </p:txBody>
      </p:sp>
      <p:sp>
        <p:nvSpPr>
          <p:cNvPr id="5" name="页脚占位符 4">
            <a:extLst>
              <a:ext uri="{FF2B5EF4-FFF2-40B4-BE49-F238E27FC236}">
                <a16:creationId xmlns:a16="http://schemas.microsoft.com/office/drawing/2014/main" id="{7457E7C5-D158-41D3-9706-7BE8E96CEE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98942F-33E8-4082-BBEF-9D4859580C9F}"/>
              </a:ext>
            </a:extLst>
          </p:cNvPr>
          <p:cNvSpPr>
            <a:spLocks noGrp="1"/>
          </p:cNvSpPr>
          <p:nvPr>
            <p:ph type="sldNum" sz="quarter" idx="12"/>
          </p:nvPr>
        </p:nvSpPr>
        <p:spPr/>
        <p:txBody>
          <a:bodyPr/>
          <a:lstStyle/>
          <a:p>
            <a:fld id="{27DC4F16-4B66-447F-BA8C-EDDFBAA66BD1}" type="slidenum">
              <a:rPr lang="zh-CN" altLang="en-US" smtClean="0"/>
              <a:t>‹#›</a:t>
            </a:fld>
            <a:endParaRPr lang="zh-CN" altLang="en-US"/>
          </a:p>
        </p:txBody>
      </p:sp>
    </p:spTree>
    <p:extLst>
      <p:ext uri="{BB962C8B-B14F-4D97-AF65-F5344CB8AC3E}">
        <p14:creationId xmlns:p14="http://schemas.microsoft.com/office/powerpoint/2010/main" val="3862505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96957A-C0C3-46B8-A4D3-533A9C987FD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909E801-9C8F-4D20-AD5D-826E330BFB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A1BB8FF-F9F5-4795-B4C8-6A6300EBDD10}"/>
              </a:ext>
            </a:extLst>
          </p:cNvPr>
          <p:cNvSpPr>
            <a:spLocks noGrp="1"/>
          </p:cNvSpPr>
          <p:nvPr>
            <p:ph type="dt" sz="half" idx="10"/>
          </p:nvPr>
        </p:nvSpPr>
        <p:spPr/>
        <p:txBody>
          <a:bodyPr/>
          <a:lstStyle/>
          <a:p>
            <a:fld id="{0EB05965-EF8A-41FB-B189-7ED955579D1C}" type="datetimeFigureOut">
              <a:rPr lang="zh-CN" altLang="en-US" smtClean="0"/>
              <a:t>2018/11/2</a:t>
            </a:fld>
            <a:endParaRPr lang="zh-CN" altLang="en-US"/>
          </a:p>
        </p:txBody>
      </p:sp>
      <p:sp>
        <p:nvSpPr>
          <p:cNvPr id="5" name="页脚占位符 4">
            <a:extLst>
              <a:ext uri="{FF2B5EF4-FFF2-40B4-BE49-F238E27FC236}">
                <a16:creationId xmlns:a16="http://schemas.microsoft.com/office/drawing/2014/main" id="{72F98EE6-A381-4730-81C8-D64D88CD0D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62223B2-CE8D-4A3F-A05E-D8735D24D138}"/>
              </a:ext>
            </a:extLst>
          </p:cNvPr>
          <p:cNvSpPr>
            <a:spLocks noGrp="1"/>
          </p:cNvSpPr>
          <p:nvPr>
            <p:ph type="sldNum" sz="quarter" idx="12"/>
          </p:nvPr>
        </p:nvSpPr>
        <p:spPr/>
        <p:txBody>
          <a:bodyPr/>
          <a:lstStyle/>
          <a:p>
            <a:fld id="{27DC4F16-4B66-447F-BA8C-EDDFBAA66BD1}" type="slidenum">
              <a:rPr lang="zh-CN" altLang="en-US" smtClean="0"/>
              <a:t>‹#›</a:t>
            </a:fld>
            <a:endParaRPr lang="zh-CN" altLang="en-US"/>
          </a:p>
        </p:txBody>
      </p:sp>
    </p:spTree>
    <p:extLst>
      <p:ext uri="{BB962C8B-B14F-4D97-AF65-F5344CB8AC3E}">
        <p14:creationId xmlns:p14="http://schemas.microsoft.com/office/powerpoint/2010/main" val="1735734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3E97A6-BA2F-4756-8E42-F5733FBB067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D372A0B-DCDF-4647-A6A5-F212E5617C5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65459E7-84E3-495F-A98D-66044D53E008}"/>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D3B11EB-6389-4FB1-9927-97A0570A4E3A}"/>
              </a:ext>
            </a:extLst>
          </p:cNvPr>
          <p:cNvSpPr>
            <a:spLocks noGrp="1"/>
          </p:cNvSpPr>
          <p:nvPr>
            <p:ph type="dt" sz="half" idx="10"/>
          </p:nvPr>
        </p:nvSpPr>
        <p:spPr/>
        <p:txBody>
          <a:bodyPr/>
          <a:lstStyle/>
          <a:p>
            <a:fld id="{0EB05965-EF8A-41FB-B189-7ED955579D1C}" type="datetimeFigureOut">
              <a:rPr lang="zh-CN" altLang="en-US" smtClean="0"/>
              <a:t>2018/11/2</a:t>
            </a:fld>
            <a:endParaRPr lang="zh-CN" altLang="en-US"/>
          </a:p>
        </p:txBody>
      </p:sp>
      <p:sp>
        <p:nvSpPr>
          <p:cNvPr id="6" name="页脚占位符 5">
            <a:extLst>
              <a:ext uri="{FF2B5EF4-FFF2-40B4-BE49-F238E27FC236}">
                <a16:creationId xmlns:a16="http://schemas.microsoft.com/office/drawing/2014/main" id="{55119E0F-96A1-4729-B9C6-071AFA2DD03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BBA60C-C81D-4974-948B-1F1481564589}"/>
              </a:ext>
            </a:extLst>
          </p:cNvPr>
          <p:cNvSpPr>
            <a:spLocks noGrp="1"/>
          </p:cNvSpPr>
          <p:nvPr>
            <p:ph type="sldNum" sz="quarter" idx="12"/>
          </p:nvPr>
        </p:nvSpPr>
        <p:spPr/>
        <p:txBody>
          <a:bodyPr/>
          <a:lstStyle/>
          <a:p>
            <a:fld id="{27DC4F16-4B66-447F-BA8C-EDDFBAA66BD1}" type="slidenum">
              <a:rPr lang="zh-CN" altLang="en-US" smtClean="0"/>
              <a:t>‹#›</a:t>
            </a:fld>
            <a:endParaRPr lang="zh-CN" altLang="en-US"/>
          </a:p>
        </p:txBody>
      </p:sp>
    </p:spTree>
    <p:extLst>
      <p:ext uri="{BB962C8B-B14F-4D97-AF65-F5344CB8AC3E}">
        <p14:creationId xmlns:p14="http://schemas.microsoft.com/office/powerpoint/2010/main" val="2444507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4BE8B-1BDE-4E42-A751-A21609E8D27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C42464A-66DF-4E57-A0A0-25D9A86206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45A9D1D0-C55E-4CC6-AC09-EE6F760FCAE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3DA78924-4BCF-4CBB-8C4B-65F86700D3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3F953CD9-A272-47CF-BE5B-E2783C50E6B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8BAC88C-556E-4A0A-ABD8-74519A41931F}"/>
              </a:ext>
            </a:extLst>
          </p:cNvPr>
          <p:cNvSpPr>
            <a:spLocks noGrp="1"/>
          </p:cNvSpPr>
          <p:nvPr>
            <p:ph type="dt" sz="half" idx="10"/>
          </p:nvPr>
        </p:nvSpPr>
        <p:spPr/>
        <p:txBody>
          <a:bodyPr/>
          <a:lstStyle/>
          <a:p>
            <a:fld id="{0EB05965-EF8A-41FB-B189-7ED955579D1C}" type="datetimeFigureOut">
              <a:rPr lang="zh-CN" altLang="en-US" smtClean="0"/>
              <a:t>2018/11/2</a:t>
            </a:fld>
            <a:endParaRPr lang="zh-CN" altLang="en-US"/>
          </a:p>
        </p:txBody>
      </p:sp>
      <p:sp>
        <p:nvSpPr>
          <p:cNvPr id="8" name="页脚占位符 7">
            <a:extLst>
              <a:ext uri="{FF2B5EF4-FFF2-40B4-BE49-F238E27FC236}">
                <a16:creationId xmlns:a16="http://schemas.microsoft.com/office/drawing/2014/main" id="{5C360739-7B1E-477B-956B-5C0A6C20FA1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5BE7229-3581-4E7B-BECD-B9F42C0E740C}"/>
              </a:ext>
            </a:extLst>
          </p:cNvPr>
          <p:cNvSpPr>
            <a:spLocks noGrp="1"/>
          </p:cNvSpPr>
          <p:nvPr>
            <p:ph type="sldNum" sz="quarter" idx="12"/>
          </p:nvPr>
        </p:nvSpPr>
        <p:spPr/>
        <p:txBody>
          <a:bodyPr/>
          <a:lstStyle/>
          <a:p>
            <a:fld id="{27DC4F16-4B66-447F-BA8C-EDDFBAA66BD1}" type="slidenum">
              <a:rPr lang="zh-CN" altLang="en-US" smtClean="0"/>
              <a:t>‹#›</a:t>
            </a:fld>
            <a:endParaRPr lang="zh-CN" altLang="en-US"/>
          </a:p>
        </p:txBody>
      </p:sp>
    </p:spTree>
    <p:extLst>
      <p:ext uri="{BB962C8B-B14F-4D97-AF65-F5344CB8AC3E}">
        <p14:creationId xmlns:p14="http://schemas.microsoft.com/office/powerpoint/2010/main" val="2172184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449CAF-2447-4A7A-81D5-8C7FC2E2FF7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1368B0-8741-489D-971F-D798BF761CCA}"/>
              </a:ext>
            </a:extLst>
          </p:cNvPr>
          <p:cNvSpPr>
            <a:spLocks noGrp="1"/>
          </p:cNvSpPr>
          <p:nvPr>
            <p:ph type="dt" sz="half" idx="10"/>
          </p:nvPr>
        </p:nvSpPr>
        <p:spPr/>
        <p:txBody>
          <a:bodyPr/>
          <a:lstStyle/>
          <a:p>
            <a:fld id="{0EB05965-EF8A-41FB-B189-7ED955579D1C}" type="datetimeFigureOut">
              <a:rPr lang="zh-CN" altLang="en-US" smtClean="0"/>
              <a:t>2018/11/2</a:t>
            </a:fld>
            <a:endParaRPr lang="zh-CN" altLang="en-US"/>
          </a:p>
        </p:txBody>
      </p:sp>
      <p:sp>
        <p:nvSpPr>
          <p:cNvPr id="4" name="页脚占位符 3">
            <a:extLst>
              <a:ext uri="{FF2B5EF4-FFF2-40B4-BE49-F238E27FC236}">
                <a16:creationId xmlns:a16="http://schemas.microsoft.com/office/drawing/2014/main" id="{8788B0AB-DF19-437B-ACF1-F892B5C090B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D8C4F11-BA19-46AD-8688-19032C1B16E0}"/>
              </a:ext>
            </a:extLst>
          </p:cNvPr>
          <p:cNvSpPr>
            <a:spLocks noGrp="1"/>
          </p:cNvSpPr>
          <p:nvPr>
            <p:ph type="sldNum" sz="quarter" idx="12"/>
          </p:nvPr>
        </p:nvSpPr>
        <p:spPr/>
        <p:txBody>
          <a:bodyPr/>
          <a:lstStyle/>
          <a:p>
            <a:fld id="{27DC4F16-4B66-447F-BA8C-EDDFBAA66BD1}" type="slidenum">
              <a:rPr lang="zh-CN" altLang="en-US" smtClean="0"/>
              <a:t>‹#›</a:t>
            </a:fld>
            <a:endParaRPr lang="zh-CN" altLang="en-US"/>
          </a:p>
        </p:txBody>
      </p:sp>
    </p:spTree>
    <p:extLst>
      <p:ext uri="{BB962C8B-B14F-4D97-AF65-F5344CB8AC3E}">
        <p14:creationId xmlns:p14="http://schemas.microsoft.com/office/powerpoint/2010/main" val="1972972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B47ECE1-08FF-4FF3-883D-08AAF55B262D}"/>
              </a:ext>
            </a:extLst>
          </p:cNvPr>
          <p:cNvSpPr>
            <a:spLocks noGrp="1"/>
          </p:cNvSpPr>
          <p:nvPr>
            <p:ph type="dt" sz="half" idx="10"/>
          </p:nvPr>
        </p:nvSpPr>
        <p:spPr/>
        <p:txBody>
          <a:bodyPr/>
          <a:lstStyle/>
          <a:p>
            <a:fld id="{0EB05965-EF8A-41FB-B189-7ED955579D1C}" type="datetimeFigureOut">
              <a:rPr lang="zh-CN" altLang="en-US" smtClean="0"/>
              <a:t>2018/11/2</a:t>
            </a:fld>
            <a:endParaRPr lang="zh-CN" altLang="en-US"/>
          </a:p>
        </p:txBody>
      </p:sp>
      <p:sp>
        <p:nvSpPr>
          <p:cNvPr id="3" name="页脚占位符 2">
            <a:extLst>
              <a:ext uri="{FF2B5EF4-FFF2-40B4-BE49-F238E27FC236}">
                <a16:creationId xmlns:a16="http://schemas.microsoft.com/office/drawing/2014/main" id="{98836A79-B8AE-48BD-9DF8-FEB065C5AE4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6CFDE27-4361-4B2F-9D53-5EDB83B19D21}"/>
              </a:ext>
            </a:extLst>
          </p:cNvPr>
          <p:cNvSpPr>
            <a:spLocks noGrp="1"/>
          </p:cNvSpPr>
          <p:nvPr>
            <p:ph type="sldNum" sz="quarter" idx="12"/>
          </p:nvPr>
        </p:nvSpPr>
        <p:spPr/>
        <p:txBody>
          <a:bodyPr/>
          <a:lstStyle/>
          <a:p>
            <a:fld id="{27DC4F16-4B66-447F-BA8C-EDDFBAA66BD1}" type="slidenum">
              <a:rPr lang="zh-CN" altLang="en-US" smtClean="0"/>
              <a:t>‹#›</a:t>
            </a:fld>
            <a:endParaRPr lang="zh-CN" altLang="en-US"/>
          </a:p>
        </p:txBody>
      </p:sp>
    </p:spTree>
    <p:extLst>
      <p:ext uri="{BB962C8B-B14F-4D97-AF65-F5344CB8AC3E}">
        <p14:creationId xmlns:p14="http://schemas.microsoft.com/office/powerpoint/2010/main" val="1737469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C21597-DC92-47A7-ABD9-854606163AB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87482E7-137C-4D87-B555-38BC567B71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A696C2D-B049-4576-BCF4-C740449A90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D5EE254-0EF3-4D58-A1C1-34BC8645AEF0}"/>
              </a:ext>
            </a:extLst>
          </p:cNvPr>
          <p:cNvSpPr>
            <a:spLocks noGrp="1"/>
          </p:cNvSpPr>
          <p:nvPr>
            <p:ph type="dt" sz="half" idx="10"/>
          </p:nvPr>
        </p:nvSpPr>
        <p:spPr/>
        <p:txBody>
          <a:bodyPr/>
          <a:lstStyle/>
          <a:p>
            <a:fld id="{0EB05965-EF8A-41FB-B189-7ED955579D1C}" type="datetimeFigureOut">
              <a:rPr lang="zh-CN" altLang="en-US" smtClean="0"/>
              <a:t>2018/11/2</a:t>
            </a:fld>
            <a:endParaRPr lang="zh-CN" altLang="en-US"/>
          </a:p>
        </p:txBody>
      </p:sp>
      <p:sp>
        <p:nvSpPr>
          <p:cNvPr id="6" name="页脚占位符 5">
            <a:extLst>
              <a:ext uri="{FF2B5EF4-FFF2-40B4-BE49-F238E27FC236}">
                <a16:creationId xmlns:a16="http://schemas.microsoft.com/office/drawing/2014/main" id="{F14044DA-75FC-4ED1-BE17-F358F0F88E7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D031EA6-D942-49EF-A0D4-2B153B2FA643}"/>
              </a:ext>
            </a:extLst>
          </p:cNvPr>
          <p:cNvSpPr>
            <a:spLocks noGrp="1"/>
          </p:cNvSpPr>
          <p:nvPr>
            <p:ph type="sldNum" sz="quarter" idx="12"/>
          </p:nvPr>
        </p:nvSpPr>
        <p:spPr/>
        <p:txBody>
          <a:bodyPr/>
          <a:lstStyle/>
          <a:p>
            <a:fld id="{27DC4F16-4B66-447F-BA8C-EDDFBAA66BD1}" type="slidenum">
              <a:rPr lang="zh-CN" altLang="en-US" smtClean="0"/>
              <a:t>‹#›</a:t>
            </a:fld>
            <a:endParaRPr lang="zh-CN" altLang="en-US"/>
          </a:p>
        </p:txBody>
      </p:sp>
    </p:spTree>
    <p:extLst>
      <p:ext uri="{BB962C8B-B14F-4D97-AF65-F5344CB8AC3E}">
        <p14:creationId xmlns:p14="http://schemas.microsoft.com/office/powerpoint/2010/main" val="117190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A650AE-331A-45DD-A7E8-DACB19C3E99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CF889D9-101C-4BDA-A13F-38B02D7AC5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015A1DC-19C1-4763-954F-CA9376C567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0D565FE-1D26-4B75-A29E-4191E30138A1}"/>
              </a:ext>
            </a:extLst>
          </p:cNvPr>
          <p:cNvSpPr>
            <a:spLocks noGrp="1"/>
          </p:cNvSpPr>
          <p:nvPr>
            <p:ph type="dt" sz="half" idx="10"/>
          </p:nvPr>
        </p:nvSpPr>
        <p:spPr/>
        <p:txBody>
          <a:bodyPr/>
          <a:lstStyle/>
          <a:p>
            <a:fld id="{0EB05965-EF8A-41FB-B189-7ED955579D1C}" type="datetimeFigureOut">
              <a:rPr lang="zh-CN" altLang="en-US" smtClean="0"/>
              <a:t>2018/11/2</a:t>
            </a:fld>
            <a:endParaRPr lang="zh-CN" altLang="en-US"/>
          </a:p>
        </p:txBody>
      </p:sp>
      <p:sp>
        <p:nvSpPr>
          <p:cNvPr id="6" name="页脚占位符 5">
            <a:extLst>
              <a:ext uri="{FF2B5EF4-FFF2-40B4-BE49-F238E27FC236}">
                <a16:creationId xmlns:a16="http://schemas.microsoft.com/office/drawing/2014/main" id="{4A92B8E8-7041-4924-91D3-871F74F445A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C13858-31CB-4035-92D2-8BEB715E6A71}"/>
              </a:ext>
            </a:extLst>
          </p:cNvPr>
          <p:cNvSpPr>
            <a:spLocks noGrp="1"/>
          </p:cNvSpPr>
          <p:nvPr>
            <p:ph type="sldNum" sz="quarter" idx="12"/>
          </p:nvPr>
        </p:nvSpPr>
        <p:spPr/>
        <p:txBody>
          <a:bodyPr/>
          <a:lstStyle/>
          <a:p>
            <a:fld id="{27DC4F16-4B66-447F-BA8C-EDDFBAA66BD1}" type="slidenum">
              <a:rPr lang="zh-CN" altLang="en-US" smtClean="0"/>
              <a:t>‹#›</a:t>
            </a:fld>
            <a:endParaRPr lang="zh-CN" altLang="en-US"/>
          </a:p>
        </p:txBody>
      </p:sp>
    </p:spTree>
    <p:extLst>
      <p:ext uri="{BB962C8B-B14F-4D97-AF65-F5344CB8AC3E}">
        <p14:creationId xmlns:p14="http://schemas.microsoft.com/office/powerpoint/2010/main" val="1326214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9000"/>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4A4B15A-FC4F-47B3-96B2-F0C75ACE1D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7A873A-7496-4148-9F04-DAD65ED8E2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8A1A03A-0E06-4246-82C1-F1DFF721A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B05965-EF8A-41FB-B189-7ED955579D1C}" type="datetimeFigureOut">
              <a:rPr lang="zh-CN" altLang="en-US" smtClean="0"/>
              <a:t>2018/11/2</a:t>
            </a:fld>
            <a:endParaRPr lang="zh-CN" altLang="en-US"/>
          </a:p>
        </p:txBody>
      </p:sp>
      <p:sp>
        <p:nvSpPr>
          <p:cNvPr id="5" name="页脚占位符 4">
            <a:extLst>
              <a:ext uri="{FF2B5EF4-FFF2-40B4-BE49-F238E27FC236}">
                <a16:creationId xmlns:a16="http://schemas.microsoft.com/office/drawing/2014/main" id="{9C0288FF-7405-422F-AAEF-93E450F90A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BC578D9-E074-485D-A23E-482E66A0B8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DC4F16-4B66-447F-BA8C-EDDFBAA66BD1}" type="slidenum">
              <a:rPr lang="zh-CN" altLang="en-US" smtClean="0"/>
              <a:t>‹#›</a:t>
            </a:fld>
            <a:endParaRPr lang="zh-CN" altLang="en-US"/>
          </a:p>
        </p:txBody>
      </p:sp>
    </p:spTree>
    <p:extLst>
      <p:ext uri="{BB962C8B-B14F-4D97-AF65-F5344CB8AC3E}">
        <p14:creationId xmlns:p14="http://schemas.microsoft.com/office/powerpoint/2010/main" val="2891545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10" Type="http://schemas.openxmlformats.org/officeDocument/2006/relationships/image" Target="../media/image5.png"/><Relationship Id="rId4" Type="http://schemas.openxmlformats.org/officeDocument/2006/relationships/image" Target="../media/image6.png"/><Relationship Id="rId9"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AFC409F-5473-4F16-82CA-CAB8DA677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41778601"/>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A93FAAE-38B1-4D80-B78E-49B6F4A493F0}"/>
              </a:ext>
            </a:extLst>
          </p:cNvPr>
          <p:cNvSpPr/>
          <p:nvPr/>
        </p:nvSpPr>
        <p:spPr>
          <a:xfrm>
            <a:off x="320842" y="322490"/>
            <a:ext cx="6096000" cy="4801314"/>
          </a:xfrm>
          <a:prstGeom prst="rect">
            <a:avLst/>
          </a:prstGeom>
        </p:spPr>
        <p:txBody>
          <a:bodyPr>
            <a:spAutoFit/>
          </a:bodyPr>
          <a:lstStyle/>
          <a:p>
            <a:r>
              <a:rPr lang="en-US" altLang="zh-CN"/>
              <a:t>1925 </a:t>
            </a:r>
            <a:r>
              <a:rPr lang="zh-CN" altLang="en-US"/>
              <a:t>年，美国的 </a:t>
            </a:r>
            <a:r>
              <a:rPr lang="en-US" altLang="zh-CN"/>
              <a:t>G.Breit </a:t>
            </a:r>
            <a:r>
              <a:rPr lang="zh-CN" altLang="en-US"/>
              <a:t>和 </a:t>
            </a:r>
            <a:r>
              <a:rPr lang="en-US" altLang="zh-CN"/>
              <a:t>M.A.Tuve </a:t>
            </a:r>
            <a:r>
              <a:rPr lang="zh-CN" altLang="en-US"/>
              <a:t>首次证明了电</a:t>
            </a:r>
          </a:p>
          <a:p>
            <a:r>
              <a:rPr lang="zh-CN" altLang="en-US"/>
              <a:t>离层存在，开启了利用无线电探测技术研究电离层的时</a:t>
            </a:r>
          </a:p>
          <a:p>
            <a:r>
              <a:rPr lang="zh-CN" altLang="en-US"/>
              <a:t>代</a:t>
            </a:r>
            <a:r>
              <a:rPr lang="en-US" altLang="zh-CN"/>
              <a:t>[1]</a:t>
            </a:r>
            <a:r>
              <a:rPr lang="zh-CN" altLang="en-US"/>
              <a:t>，此后，各种电离层探测技术和设备都得到广泛发</a:t>
            </a:r>
          </a:p>
          <a:p>
            <a:r>
              <a:rPr lang="zh-CN" altLang="en-US"/>
              <a:t>展。与此同时，随着计算机技术的进步，电离层探测系</a:t>
            </a:r>
          </a:p>
          <a:p>
            <a:r>
              <a:rPr lang="zh-CN" altLang="en-US"/>
              <a:t>统的仿真研究也日趋重要。通过建模开发出针对实际</a:t>
            </a:r>
          </a:p>
          <a:p>
            <a:r>
              <a:rPr lang="zh-CN" altLang="en-US"/>
              <a:t>系统的软件仿真模型，能够对系统的硬件设计和研制提</a:t>
            </a:r>
          </a:p>
          <a:p>
            <a:r>
              <a:rPr lang="zh-CN" altLang="en-US"/>
              <a:t>供理论支持，评估系统的各项性能，同时可以从信号级</a:t>
            </a:r>
          </a:p>
          <a:p>
            <a:r>
              <a:rPr lang="zh-CN" altLang="en-US"/>
              <a:t>角度上对电波在电离层中传播的工程化应用问题进行</a:t>
            </a:r>
          </a:p>
          <a:p>
            <a:r>
              <a:rPr lang="zh-CN" altLang="en-US"/>
              <a:t>仿真和复现，具有重要的科学应用价值。</a:t>
            </a:r>
          </a:p>
          <a:p>
            <a:r>
              <a:rPr lang="zh-CN" altLang="en-US"/>
              <a:t>目前国内系统仿真的主要平台有 </a:t>
            </a:r>
            <a:r>
              <a:rPr lang="en-US" altLang="zh-CN"/>
              <a:t>Simulink</a:t>
            </a:r>
            <a:r>
              <a:rPr lang="zh-CN" altLang="en-US"/>
              <a:t>，</a:t>
            </a:r>
            <a:r>
              <a:rPr lang="en-US" altLang="zh-CN"/>
              <a:t>ADS</a:t>
            </a:r>
            <a:r>
              <a:rPr lang="zh-CN" altLang="en-US"/>
              <a:t>，</a:t>
            </a:r>
          </a:p>
          <a:p>
            <a:r>
              <a:rPr lang="en-US" altLang="zh-CN"/>
              <a:t>SPW</a:t>
            </a:r>
            <a:r>
              <a:rPr lang="zh-CN" altLang="en-US"/>
              <a:t>，</a:t>
            </a:r>
            <a:r>
              <a:rPr lang="en-US" altLang="zh-CN"/>
              <a:t>VC++</a:t>
            </a:r>
            <a:r>
              <a:rPr lang="zh-CN" altLang="en-US"/>
              <a:t>等，兼顾编程难度、通用性、可扩展性、以及</a:t>
            </a:r>
          </a:p>
          <a:p>
            <a:r>
              <a:rPr lang="zh-CN" altLang="en-US"/>
              <a:t>人际交互性等因素，</a:t>
            </a:r>
            <a:r>
              <a:rPr lang="en-US" altLang="zh-CN"/>
              <a:t>Simulink </a:t>
            </a:r>
            <a:r>
              <a:rPr lang="zh-CN" altLang="en-US"/>
              <a:t>的应用较为广泛，是一个</a:t>
            </a:r>
          </a:p>
          <a:p>
            <a:r>
              <a:rPr lang="zh-CN" altLang="en-US"/>
              <a:t>提供动态系统建模、仿真和综合分析的集成环境，具有</a:t>
            </a:r>
          </a:p>
          <a:p>
            <a:r>
              <a:rPr lang="zh-CN" altLang="en-US"/>
              <a:t>模块库丰富、适应面广、仿真精细等优点</a:t>
            </a:r>
            <a:r>
              <a:rPr lang="en-US" altLang="zh-CN"/>
              <a:t>[2]</a:t>
            </a:r>
            <a:r>
              <a:rPr lang="zh-CN" altLang="en-US"/>
              <a:t>。本文基于</a:t>
            </a:r>
          </a:p>
          <a:p>
            <a:r>
              <a:rPr lang="en-US" altLang="zh-CN"/>
              <a:t>Simulink </a:t>
            </a:r>
            <a:r>
              <a:rPr lang="zh-CN" altLang="en-US"/>
              <a:t>仿真平台搭建完整的电离层探测系统模型，并</a:t>
            </a:r>
          </a:p>
          <a:p>
            <a:r>
              <a:rPr lang="zh-CN" altLang="en-US"/>
              <a:t>展示了相应的仿真结果及数据处理结果，验证了仿真模</a:t>
            </a:r>
          </a:p>
          <a:p>
            <a:r>
              <a:rPr lang="zh-CN" altLang="en-US"/>
              <a:t>型的正确性</a:t>
            </a:r>
          </a:p>
        </p:txBody>
      </p:sp>
    </p:spTree>
    <p:extLst>
      <p:ext uri="{BB962C8B-B14F-4D97-AF65-F5344CB8AC3E}">
        <p14:creationId xmlns:p14="http://schemas.microsoft.com/office/powerpoint/2010/main" val="1230169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14FDE2A-2725-45E7-A95E-AFB4A0380AF6}"/>
              </a:ext>
            </a:extLst>
          </p:cNvPr>
          <p:cNvSpPr/>
          <p:nvPr/>
        </p:nvSpPr>
        <p:spPr>
          <a:xfrm>
            <a:off x="-1" y="331558"/>
            <a:ext cx="12192000" cy="1045031"/>
          </a:xfrm>
          <a:prstGeom prst="rect">
            <a:avLst/>
          </a:prstGeom>
          <a:solidFill>
            <a:schemeClr val="bg1">
              <a:lumMod val="95000"/>
            </a:schemeClr>
          </a:solidFill>
          <a:ln>
            <a:noFill/>
          </a:ln>
          <a:effectLst>
            <a:outerShdw blurRad="63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813AE10-681B-45BC-B72D-CCD6E5CDC05A}"/>
              </a:ext>
            </a:extLst>
          </p:cNvPr>
          <p:cNvSpPr/>
          <p:nvPr/>
        </p:nvSpPr>
        <p:spPr>
          <a:xfrm>
            <a:off x="0" y="561685"/>
            <a:ext cx="12192000" cy="584775"/>
          </a:xfrm>
          <a:prstGeom prst="rect">
            <a:avLst/>
          </a:prstGeom>
          <a:noFill/>
        </p:spPr>
        <p:txBody>
          <a:bodyPr wrap="square" rtlCol="0">
            <a:spAutoFit/>
          </a:bodyPr>
          <a:lstStyle/>
          <a:p>
            <a:pPr algn="ctr"/>
            <a:r>
              <a:rPr lang="en-US" altLang="zh-CN" sz="3200">
                <a:solidFill>
                  <a:schemeClr val="accent3">
                    <a:lumMod val="50000"/>
                  </a:schemeClr>
                </a:solidFill>
                <a:latin typeface="+mj-ea"/>
                <a:ea typeface="+mj-ea"/>
              </a:rPr>
              <a:t>3. </a:t>
            </a:r>
            <a:r>
              <a:rPr lang="zh-CN" altLang="en-US" sz="3200">
                <a:solidFill>
                  <a:schemeClr val="accent3">
                    <a:lumMod val="50000"/>
                  </a:schemeClr>
                </a:solidFill>
                <a:latin typeface="+mj-ea"/>
                <a:ea typeface="+mj-ea"/>
              </a:rPr>
              <a:t>研 究 计 划</a:t>
            </a:r>
          </a:p>
        </p:txBody>
      </p:sp>
      <p:pic>
        <p:nvPicPr>
          <p:cNvPr id="10" name="图片 9" descr="http://logo.logozhizuowang.com/uploads/090331/1_184857_1.jpg">
            <a:extLst>
              <a:ext uri="{FF2B5EF4-FFF2-40B4-BE49-F238E27FC236}">
                <a16:creationId xmlns:a16="http://schemas.microsoft.com/office/drawing/2014/main" id="{445CB66E-E401-458C-BFA0-5E9FBE139A7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2749" y="394223"/>
            <a:ext cx="919703" cy="919703"/>
          </a:xfrm>
          <a:custGeom>
            <a:avLst/>
            <a:gdLst>
              <a:gd name="connsiteX0" fmla="*/ 2857500 w 5715000"/>
              <a:gd name="connsiteY0" fmla="*/ 0 h 5715000"/>
              <a:gd name="connsiteX1" fmla="*/ 5715000 w 5715000"/>
              <a:gd name="connsiteY1" fmla="*/ 2857500 h 5715000"/>
              <a:gd name="connsiteX2" fmla="*/ 2857500 w 5715000"/>
              <a:gd name="connsiteY2" fmla="*/ 5715000 h 5715000"/>
              <a:gd name="connsiteX3" fmla="*/ 0 w 5715000"/>
              <a:gd name="connsiteY3" fmla="*/ 2857500 h 5715000"/>
              <a:gd name="connsiteX4" fmla="*/ 2857500 w 5715000"/>
              <a:gd name="connsiteY4" fmla="*/ 0 h 57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0" h="5715000">
                <a:moveTo>
                  <a:pt x="2857500" y="0"/>
                </a:moveTo>
                <a:cubicBezTo>
                  <a:pt x="4435654" y="0"/>
                  <a:pt x="5715000" y="1279346"/>
                  <a:pt x="5715000" y="2857500"/>
                </a:cubicBezTo>
                <a:cubicBezTo>
                  <a:pt x="5715000" y="4435654"/>
                  <a:pt x="4435654" y="5715000"/>
                  <a:pt x="2857500" y="5715000"/>
                </a:cubicBezTo>
                <a:cubicBezTo>
                  <a:pt x="1279346" y="5715000"/>
                  <a:pt x="0" y="4435654"/>
                  <a:pt x="0" y="2857500"/>
                </a:cubicBezTo>
                <a:cubicBezTo>
                  <a:pt x="0" y="1279346"/>
                  <a:pt x="1279346" y="0"/>
                  <a:pt x="2857500" y="0"/>
                </a:cubicBezTo>
                <a:close/>
              </a:path>
            </a:pathLst>
          </a:cu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22DC7D86-F951-4431-BE7E-242D07805ECB}"/>
              </a:ext>
            </a:extLst>
          </p:cNvPr>
          <p:cNvSpPr/>
          <p:nvPr/>
        </p:nvSpPr>
        <p:spPr>
          <a:xfrm>
            <a:off x="224456" y="1737993"/>
            <a:ext cx="1107996" cy="369332"/>
          </a:xfrm>
          <a:prstGeom prst="rect">
            <a:avLst/>
          </a:prstGeom>
        </p:spPr>
        <p:txBody>
          <a:bodyPr wrap="none">
            <a:spAutoFit/>
          </a:bodyPr>
          <a:lstStyle/>
          <a:p>
            <a:r>
              <a:rPr lang="zh-CN" altLang="zh-CN" kern="100">
                <a:latin typeface="Times New Roman" panose="02020603050405020304" pitchFamily="18" charset="0"/>
                <a:ea typeface="宋体" panose="02010600030101010101" pitchFamily="2" charset="-122"/>
              </a:rPr>
              <a:t>研究</a:t>
            </a:r>
            <a:r>
              <a:rPr lang="zh-CN" altLang="en-US" kern="100">
                <a:latin typeface="Times New Roman" panose="02020603050405020304" pitchFamily="18" charset="0"/>
                <a:ea typeface="宋体" panose="02010600030101010101" pitchFamily="2" charset="-122"/>
              </a:rPr>
              <a:t>目标</a:t>
            </a:r>
            <a:endParaRPr lang="zh-CN" altLang="en-US"/>
          </a:p>
        </p:txBody>
      </p:sp>
      <p:sp>
        <p:nvSpPr>
          <p:cNvPr id="12" name="矩形 11">
            <a:extLst>
              <a:ext uri="{FF2B5EF4-FFF2-40B4-BE49-F238E27FC236}">
                <a16:creationId xmlns:a16="http://schemas.microsoft.com/office/drawing/2014/main" id="{2C69E20F-80C4-41CF-A47D-C8206D9FE174}"/>
              </a:ext>
            </a:extLst>
          </p:cNvPr>
          <p:cNvSpPr/>
          <p:nvPr/>
        </p:nvSpPr>
        <p:spPr>
          <a:xfrm>
            <a:off x="1971005" y="1669554"/>
            <a:ext cx="7083991" cy="369332"/>
          </a:xfrm>
          <a:prstGeom prst="rect">
            <a:avLst/>
          </a:prstGeom>
        </p:spPr>
        <p:txBody>
          <a:bodyPr wrap="none">
            <a:spAutoFit/>
          </a:bodyPr>
          <a:lstStyle/>
          <a:p>
            <a:r>
              <a:rPr lang="zh-CN" altLang="en-US"/>
              <a:t>实现基于</a:t>
            </a:r>
            <a:r>
              <a:rPr lang="en-US" altLang="zh-CN"/>
              <a:t>SOC</a:t>
            </a:r>
            <a:r>
              <a:rPr lang="zh-CN" altLang="en-US"/>
              <a:t>平台的电离层探测系统的设计与实现，并完成实地测试</a:t>
            </a:r>
            <a:endParaRPr lang="en-US" altLang="zh-CN"/>
          </a:p>
        </p:txBody>
      </p:sp>
      <p:cxnSp>
        <p:nvCxnSpPr>
          <p:cNvPr id="13" name="直接连接符 12">
            <a:extLst>
              <a:ext uri="{FF2B5EF4-FFF2-40B4-BE49-F238E27FC236}">
                <a16:creationId xmlns:a16="http://schemas.microsoft.com/office/drawing/2014/main" id="{658975A8-1007-42C9-97F0-AD9364D8E498}"/>
              </a:ext>
            </a:extLst>
          </p:cNvPr>
          <p:cNvCxnSpPr>
            <a:cxnSpLocks/>
          </p:cNvCxnSpPr>
          <p:nvPr/>
        </p:nvCxnSpPr>
        <p:spPr>
          <a:xfrm>
            <a:off x="0" y="2169988"/>
            <a:ext cx="1332452" cy="0"/>
          </a:xfrm>
          <a:prstGeom prst="line">
            <a:avLst/>
          </a:prstGeom>
          <a:ln w="38100" cmpd="dbl">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61" name="矩形 160">
            <a:extLst>
              <a:ext uri="{FF2B5EF4-FFF2-40B4-BE49-F238E27FC236}">
                <a16:creationId xmlns:a16="http://schemas.microsoft.com/office/drawing/2014/main" id="{43FB0286-7555-40E3-9A1D-7C02C17D4208}"/>
              </a:ext>
            </a:extLst>
          </p:cNvPr>
          <p:cNvSpPr/>
          <p:nvPr/>
        </p:nvSpPr>
        <p:spPr>
          <a:xfrm>
            <a:off x="1120623" y="3162447"/>
            <a:ext cx="3877985" cy="369332"/>
          </a:xfrm>
          <a:prstGeom prst="rect">
            <a:avLst/>
          </a:prstGeom>
        </p:spPr>
        <p:txBody>
          <a:bodyPr wrap="none">
            <a:spAutoFit/>
          </a:bodyPr>
          <a:lstStyle/>
          <a:p>
            <a:r>
              <a:rPr lang="zh-CN" altLang="en-US"/>
              <a:t>具有定频、跳频和扫频三种频率模式</a:t>
            </a:r>
            <a:endParaRPr lang="en-US" altLang="zh-CN"/>
          </a:p>
        </p:txBody>
      </p:sp>
      <p:sp>
        <p:nvSpPr>
          <p:cNvPr id="162" name="矩形 161">
            <a:extLst>
              <a:ext uri="{FF2B5EF4-FFF2-40B4-BE49-F238E27FC236}">
                <a16:creationId xmlns:a16="http://schemas.microsoft.com/office/drawing/2014/main" id="{0220D6C9-7488-47E5-9631-AD8FF3E6590C}"/>
              </a:ext>
            </a:extLst>
          </p:cNvPr>
          <p:cNvSpPr/>
          <p:nvPr/>
        </p:nvSpPr>
        <p:spPr>
          <a:xfrm>
            <a:off x="1107117" y="5501539"/>
            <a:ext cx="1508746" cy="369332"/>
          </a:xfrm>
          <a:prstGeom prst="rect">
            <a:avLst/>
          </a:prstGeom>
        </p:spPr>
        <p:txBody>
          <a:bodyPr wrap="none">
            <a:spAutoFit/>
          </a:bodyPr>
          <a:lstStyle/>
          <a:p>
            <a:r>
              <a:rPr lang="zh-CN" altLang="en-US"/>
              <a:t>带有</a:t>
            </a:r>
            <a:r>
              <a:rPr lang="en-US" altLang="zh-CN"/>
              <a:t>GPS</a:t>
            </a:r>
            <a:r>
              <a:rPr lang="zh-CN" altLang="en-US"/>
              <a:t>同步</a:t>
            </a:r>
            <a:endParaRPr lang="en-US" altLang="zh-CN"/>
          </a:p>
        </p:txBody>
      </p:sp>
      <p:sp>
        <p:nvSpPr>
          <p:cNvPr id="163" name="文本框 162">
            <a:extLst>
              <a:ext uri="{FF2B5EF4-FFF2-40B4-BE49-F238E27FC236}">
                <a16:creationId xmlns:a16="http://schemas.microsoft.com/office/drawing/2014/main" id="{31CBBCDE-CB43-40ED-9B40-434C8DF7D50C}"/>
              </a:ext>
            </a:extLst>
          </p:cNvPr>
          <p:cNvSpPr txBox="1"/>
          <p:nvPr/>
        </p:nvSpPr>
        <p:spPr>
          <a:xfrm>
            <a:off x="1151985" y="2431711"/>
            <a:ext cx="5006499" cy="369332"/>
          </a:xfrm>
          <a:prstGeom prst="rect">
            <a:avLst/>
          </a:prstGeom>
          <a:noFill/>
        </p:spPr>
        <p:txBody>
          <a:bodyPr wrap="none" rtlCol="0">
            <a:spAutoFit/>
          </a:bodyPr>
          <a:lstStyle/>
          <a:p>
            <a:r>
              <a:rPr lang="zh-CN" altLang="en-US"/>
              <a:t>以</a:t>
            </a:r>
            <a:r>
              <a:rPr lang="en-US" altLang="zh-CN"/>
              <a:t>SOC</a:t>
            </a:r>
            <a:r>
              <a:rPr lang="zh-CN" altLang="en-US"/>
              <a:t>平台为基础，完成电离层探测系统的设计</a:t>
            </a:r>
          </a:p>
        </p:txBody>
      </p:sp>
      <p:pic>
        <p:nvPicPr>
          <p:cNvPr id="2" name="图片 1">
            <a:extLst>
              <a:ext uri="{FF2B5EF4-FFF2-40B4-BE49-F238E27FC236}">
                <a16:creationId xmlns:a16="http://schemas.microsoft.com/office/drawing/2014/main" id="{7A0ABC3E-5B19-4BF0-9A3B-C1DB3ADA748E}"/>
              </a:ext>
            </a:extLst>
          </p:cNvPr>
          <p:cNvPicPr>
            <a:picLocks noChangeAspect="1"/>
          </p:cNvPicPr>
          <p:nvPr/>
        </p:nvPicPr>
        <p:blipFill rotWithShape="1">
          <a:blip r:embed="rId4"/>
          <a:srcRect b="8432"/>
          <a:stretch/>
        </p:blipFill>
        <p:spPr>
          <a:xfrm>
            <a:off x="9135169" y="3697749"/>
            <a:ext cx="2701723" cy="1746906"/>
          </a:xfrm>
          <a:prstGeom prst="rect">
            <a:avLst/>
          </a:prstGeom>
        </p:spPr>
      </p:pic>
      <p:sp>
        <p:nvSpPr>
          <p:cNvPr id="41" name="矩形 40">
            <a:extLst>
              <a:ext uri="{FF2B5EF4-FFF2-40B4-BE49-F238E27FC236}">
                <a16:creationId xmlns:a16="http://schemas.microsoft.com/office/drawing/2014/main" id="{1EB20876-F66E-4F41-9522-50BE059E8576}"/>
              </a:ext>
            </a:extLst>
          </p:cNvPr>
          <p:cNvSpPr/>
          <p:nvPr/>
        </p:nvSpPr>
        <p:spPr>
          <a:xfrm>
            <a:off x="1107117" y="3640078"/>
            <a:ext cx="3647152" cy="369332"/>
          </a:xfrm>
          <a:prstGeom prst="rect">
            <a:avLst/>
          </a:prstGeom>
        </p:spPr>
        <p:txBody>
          <a:bodyPr wrap="none">
            <a:spAutoFit/>
          </a:bodyPr>
          <a:lstStyle/>
          <a:p>
            <a:r>
              <a:rPr lang="zh-CN" altLang="en-US"/>
              <a:t>具有垂测，斜测，斜返、探测方式</a:t>
            </a:r>
            <a:endParaRPr lang="en-US" altLang="zh-CN"/>
          </a:p>
        </p:txBody>
      </p:sp>
      <p:sp>
        <p:nvSpPr>
          <p:cNvPr id="42" name="矩形 41">
            <a:extLst>
              <a:ext uri="{FF2B5EF4-FFF2-40B4-BE49-F238E27FC236}">
                <a16:creationId xmlns:a16="http://schemas.microsoft.com/office/drawing/2014/main" id="{4529C097-A7EC-413A-B1AE-998C1443BFAE}"/>
              </a:ext>
            </a:extLst>
          </p:cNvPr>
          <p:cNvSpPr/>
          <p:nvPr/>
        </p:nvSpPr>
        <p:spPr>
          <a:xfrm>
            <a:off x="1120623" y="4312695"/>
            <a:ext cx="7465505" cy="369332"/>
          </a:xfrm>
          <a:prstGeom prst="rect">
            <a:avLst/>
          </a:prstGeom>
        </p:spPr>
        <p:txBody>
          <a:bodyPr wrap="none">
            <a:spAutoFit/>
          </a:bodyPr>
          <a:lstStyle/>
          <a:p>
            <a:r>
              <a:rPr lang="zh-CN" altLang="en-US"/>
              <a:t>具有 近场收发，近场发送，近场接收，远场接收，以及闭环 收发模式</a:t>
            </a:r>
            <a:endParaRPr lang="en-US" altLang="zh-CN"/>
          </a:p>
        </p:txBody>
      </p:sp>
      <p:sp>
        <p:nvSpPr>
          <p:cNvPr id="43" name="矩形 42">
            <a:extLst>
              <a:ext uri="{FF2B5EF4-FFF2-40B4-BE49-F238E27FC236}">
                <a16:creationId xmlns:a16="http://schemas.microsoft.com/office/drawing/2014/main" id="{C93A8DE7-11D4-4006-9B40-B7629DF540D1}"/>
              </a:ext>
            </a:extLst>
          </p:cNvPr>
          <p:cNvSpPr/>
          <p:nvPr/>
        </p:nvSpPr>
        <p:spPr>
          <a:xfrm>
            <a:off x="1107117" y="4999450"/>
            <a:ext cx="4265911" cy="369332"/>
          </a:xfrm>
          <a:prstGeom prst="rect">
            <a:avLst/>
          </a:prstGeom>
        </p:spPr>
        <p:txBody>
          <a:bodyPr wrap="none">
            <a:spAutoFit/>
          </a:bodyPr>
          <a:lstStyle/>
          <a:p>
            <a:r>
              <a:rPr lang="zh-CN" altLang="en-US"/>
              <a:t>支持 伪随机码，巴克码，互补码等码型</a:t>
            </a:r>
            <a:endParaRPr lang="en-US" altLang="zh-CN"/>
          </a:p>
        </p:txBody>
      </p:sp>
    </p:spTree>
    <p:extLst>
      <p:ext uri="{BB962C8B-B14F-4D97-AF65-F5344CB8AC3E}">
        <p14:creationId xmlns:p14="http://schemas.microsoft.com/office/powerpoint/2010/main" val="1466767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14FDE2A-2725-45E7-A95E-AFB4A0380AF6}"/>
              </a:ext>
            </a:extLst>
          </p:cNvPr>
          <p:cNvSpPr/>
          <p:nvPr/>
        </p:nvSpPr>
        <p:spPr>
          <a:xfrm>
            <a:off x="-1" y="331558"/>
            <a:ext cx="12192000" cy="1045031"/>
          </a:xfrm>
          <a:prstGeom prst="rect">
            <a:avLst/>
          </a:prstGeom>
          <a:solidFill>
            <a:schemeClr val="bg1">
              <a:lumMod val="95000"/>
            </a:schemeClr>
          </a:solidFill>
          <a:ln>
            <a:noFill/>
          </a:ln>
          <a:effectLst>
            <a:outerShdw blurRad="63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813AE10-681B-45BC-B72D-CCD6E5CDC05A}"/>
              </a:ext>
            </a:extLst>
          </p:cNvPr>
          <p:cNvSpPr/>
          <p:nvPr/>
        </p:nvSpPr>
        <p:spPr>
          <a:xfrm>
            <a:off x="0" y="561685"/>
            <a:ext cx="12192000" cy="584775"/>
          </a:xfrm>
          <a:prstGeom prst="rect">
            <a:avLst/>
          </a:prstGeom>
          <a:noFill/>
        </p:spPr>
        <p:txBody>
          <a:bodyPr wrap="square" rtlCol="0">
            <a:spAutoFit/>
          </a:bodyPr>
          <a:lstStyle/>
          <a:p>
            <a:pPr algn="ctr"/>
            <a:r>
              <a:rPr lang="en-US" altLang="zh-CN" sz="3200">
                <a:solidFill>
                  <a:schemeClr val="accent3">
                    <a:lumMod val="50000"/>
                  </a:schemeClr>
                </a:solidFill>
                <a:latin typeface="+mj-ea"/>
                <a:ea typeface="+mj-ea"/>
              </a:rPr>
              <a:t>3. </a:t>
            </a:r>
            <a:r>
              <a:rPr lang="zh-CN" altLang="en-US" sz="3200">
                <a:solidFill>
                  <a:schemeClr val="accent3">
                    <a:lumMod val="50000"/>
                  </a:schemeClr>
                </a:solidFill>
                <a:latin typeface="+mj-ea"/>
                <a:ea typeface="+mj-ea"/>
              </a:rPr>
              <a:t>研 究 计 划</a:t>
            </a:r>
          </a:p>
        </p:txBody>
      </p:sp>
      <p:pic>
        <p:nvPicPr>
          <p:cNvPr id="10" name="图片 9" descr="http://logo.logozhizuowang.com/uploads/090331/1_184857_1.jpg">
            <a:extLst>
              <a:ext uri="{FF2B5EF4-FFF2-40B4-BE49-F238E27FC236}">
                <a16:creationId xmlns:a16="http://schemas.microsoft.com/office/drawing/2014/main" id="{445CB66E-E401-458C-BFA0-5E9FBE139A7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2749" y="394223"/>
            <a:ext cx="919703" cy="919703"/>
          </a:xfrm>
          <a:custGeom>
            <a:avLst/>
            <a:gdLst>
              <a:gd name="connsiteX0" fmla="*/ 2857500 w 5715000"/>
              <a:gd name="connsiteY0" fmla="*/ 0 h 5715000"/>
              <a:gd name="connsiteX1" fmla="*/ 5715000 w 5715000"/>
              <a:gd name="connsiteY1" fmla="*/ 2857500 h 5715000"/>
              <a:gd name="connsiteX2" fmla="*/ 2857500 w 5715000"/>
              <a:gd name="connsiteY2" fmla="*/ 5715000 h 5715000"/>
              <a:gd name="connsiteX3" fmla="*/ 0 w 5715000"/>
              <a:gd name="connsiteY3" fmla="*/ 2857500 h 5715000"/>
              <a:gd name="connsiteX4" fmla="*/ 2857500 w 5715000"/>
              <a:gd name="connsiteY4" fmla="*/ 0 h 57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0" h="5715000">
                <a:moveTo>
                  <a:pt x="2857500" y="0"/>
                </a:moveTo>
                <a:cubicBezTo>
                  <a:pt x="4435654" y="0"/>
                  <a:pt x="5715000" y="1279346"/>
                  <a:pt x="5715000" y="2857500"/>
                </a:cubicBezTo>
                <a:cubicBezTo>
                  <a:pt x="5715000" y="4435654"/>
                  <a:pt x="4435654" y="5715000"/>
                  <a:pt x="2857500" y="5715000"/>
                </a:cubicBezTo>
                <a:cubicBezTo>
                  <a:pt x="1279346" y="5715000"/>
                  <a:pt x="0" y="4435654"/>
                  <a:pt x="0" y="2857500"/>
                </a:cubicBezTo>
                <a:cubicBezTo>
                  <a:pt x="0" y="1279346"/>
                  <a:pt x="1279346" y="0"/>
                  <a:pt x="2857500" y="0"/>
                </a:cubicBezTo>
                <a:close/>
              </a:path>
            </a:pathLst>
          </a:cu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22DC7D86-F951-4431-BE7E-242D07805ECB}"/>
              </a:ext>
            </a:extLst>
          </p:cNvPr>
          <p:cNvSpPr/>
          <p:nvPr/>
        </p:nvSpPr>
        <p:spPr>
          <a:xfrm>
            <a:off x="224456" y="1737993"/>
            <a:ext cx="1107996" cy="369332"/>
          </a:xfrm>
          <a:prstGeom prst="rect">
            <a:avLst/>
          </a:prstGeom>
        </p:spPr>
        <p:txBody>
          <a:bodyPr wrap="none">
            <a:spAutoFit/>
          </a:bodyPr>
          <a:lstStyle/>
          <a:p>
            <a:r>
              <a:rPr lang="zh-CN" altLang="zh-CN" kern="100">
                <a:latin typeface="Times New Roman" panose="02020603050405020304" pitchFamily="18" charset="0"/>
                <a:ea typeface="宋体" panose="02010600030101010101" pitchFamily="2" charset="-122"/>
              </a:rPr>
              <a:t>研究</a:t>
            </a:r>
            <a:r>
              <a:rPr lang="zh-CN" altLang="en-US" kern="100">
                <a:latin typeface="Times New Roman" panose="02020603050405020304" pitchFamily="18" charset="0"/>
                <a:ea typeface="宋体" panose="02010600030101010101" pitchFamily="2" charset="-122"/>
              </a:rPr>
              <a:t>目标</a:t>
            </a:r>
            <a:endParaRPr lang="zh-CN" altLang="en-US"/>
          </a:p>
        </p:txBody>
      </p:sp>
      <p:sp>
        <p:nvSpPr>
          <p:cNvPr id="12" name="矩形 11">
            <a:extLst>
              <a:ext uri="{FF2B5EF4-FFF2-40B4-BE49-F238E27FC236}">
                <a16:creationId xmlns:a16="http://schemas.microsoft.com/office/drawing/2014/main" id="{2C69E20F-80C4-41CF-A47D-C8206D9FE174}"/>
              </a:ext>
            </a:extLst>
          </p:cNvPr>
          <p:cNvSpPr/>
          <p:nvPr/>
        </p:nvSpPr>
        <p:spPr>
          <a:xfrm>
            <a:off x="1971005" y="1669554"/>
            <a:ext cx="7083991" cy="369332"/>
          </a:xfrm>
          <a:prstGeom prst="rect">
            <a:avLst/>
          </a:prstGeom>
        </p:spPr>
        <p:txBody>
          <a:bodyPr wrap="none">
            <a:spAutoFit/>
          </a:bodyPr>
          <a:lstStyle/>
          <a:p>
            <a:r>
              <a:rPr lang="zh-CN" altLang="en-US"/>
              <a:t>实现基于</a:t>
            </a:r>
            <a:r>
              <a:rPr lang="en-US" altLang="zh-CN"/>
              <a:t>SOC</a:t>
            </a:r>
            <a:r>
              <a:rPr lang="zh-CN" altLang="en-US"/>
              <a:t>平台的电离层探测系统的设计与实现，并完成实地测试</a:t>
            </a:r>
            <a:endParaRPr lang="en-US" altLang="zh-CN"/>
          </a:p>
        </p:txBody>
      </p:sp>
      <p:cxnSp>
        <p:nvCxnSpPr>
          <p:cNvPr id="13" name="直接连接符 12">
            <a:extLst>
              <a:ext uri="{FF2B5EF4-FFF2-40B4-BE49-F238E27FC236}">
                <a16:creationId xmlns:a16="http://schemas.microsoft.com/office/drawing/2014/main" id="{658975A8-1007-42C9-97F0-AD9364D8E498}"/>
              </a:ext>
            </a:extLst>
          </p:cNvPr>
          <p:cNvCxnSpPr>
            <a:cxnSpLocks/>
          </p:cNvCxnSpPr>
          <p:nvPr/>
        </p:nvCxnSpPr>
        <p:spPr>
          <a:xfrm>
            <a:off x="0" y="2169988"/>
            <a:ext cx="1332452" cy="0"/>
          </a:xfrm>
          <a:prstGeom prst="line">
            <a:avLst/>
          </a:prstGeom>
          <a:ln w="38100" cmpd="dbl">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28" name="组合 127">
            <a:extLst>
              <a:ext uri="{FF2B5EF4-FFF2-40B4-BE49-F238E27FC236}">
                <a16:creationId xmlns:a16="http://schemas.microsoft.com/office/drawing/2014/main" id="{7531A045-09ED-49D9-A5F1-9B183BC27EF3}"/>
              </a:ext>
            </a:extLst>
          </p:cNvPr>
          <p:cNvGrpSpPr/>
          <p:nvPr/>
        </p:nvGrpSpPr>
        <p:grpSpPr>
          <a:xfrm>
            <a:off x="465898" y="3579335"/>
            <a:ext cx="4210104" cy="2965450"/>
            <a:chOff x="1727200" y="1574800"/>
            <a:chExt cx="6400800" cy="4508500"/>
          </a:xfrm>
        </p:grpSpPr>
        <p:sp>
          <p:nvSpPr>
            <p:cNvPr id="129" name="矩形 128">
              <a:extLst>
                <a:ext uri="{FF2B5EF4-FFF2-40B4-BE49-F238E27FC236}">
                  <a16:creationId xmlns:a16="http://schemas.microsoft.com/office/drawing/2014/main" id="{B63AED6B-399F-44A7-9128-A76E9BBBE8AC}"/>
                </a:ext>
              </a:extLst>
            </p:cNvPr>
            <p:cNvSpPr/>
            <p:nvPr/>
          </p:nvSpPr>
          <p:spPr>
            <a:xfrm>
              <a:off x="1727200" y="1574800"/>
              <a:ext cx="6400800" cy="4508500"/>
            </a:xfrm>
            <a:prstGeom prst="rect">
              <a:avLst/>
            </a:prstGeom>
            <a:solidFill>
              <a:schemeClr val="bg2"/>
            </a:solidFill>
            <a:ln w="889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0" name="图片 129">
              <a:extLst>
                <a:ext uri="{FF2B5EF4-FFF2-40B4-BE49-F238E27FC236}">
                  <a16:creationId xmlns:a16="http://schemas.microsoft.com/office/drawing/2014/main" id="{2F0A55EA-1DA6-40D8-99DB-7830AD5E5E21}"/>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Lst>
            </a:blip>
            <a:stretch>
              <a:fillRect/>
            </a:stretch>
          </p:blipFill>
          <p:spPr>
            <a:xfrm>
              <a:off x="4754401" y="4189415"/>
              <a:ext cx="2888818" cy="1707302"/>
            </a:xfrm>
            <a:prstGeom prst="rect">
              <a:avLst/>
            </a:prstGeom>
          </p:spPr>
        </p:pic>
        <p:pic>
          <p:nvPicPr>
            <p:cNvPr id="131" name="图片 130">
              <a:extLst>
                <a:ext uri="{FF2B5EF4-FFF2-40B4-BE49-F238E27FC236}">
                  <a16:creationId xmlns:a16="http://schemas.microsoft.com/office/drawing/2014/main" id="{44011DB1-CC26-4650-9814-82B93F06E84B}"/>
                </a:ext>
              </a:extLst>
            </p:cNvPr>
            <p:cNvPicPr>
              <a:picLocks noChangeAspect="1"/>
            </p:cNvPicPr>
            <p:nvPr/>
          </p:nvPicPr>
          <p:blipFill>
            <a:blip r:embed="rId6">
              <a:extLst>
                <a:ext uri="{BEBA8EAE-BF5A-486C-A8C5-ECC9F3942E4B}">
                  <a14:imgProps xmlns:a14="http://schemas.microsoft.com/office/drawing/2010/main">
                    <a14:imgLayer r:embed="rId7">
                      <a14:imgEffect>
                        <a14:artisticLightScreen/>
                      </a14:imgEffect>
                    </a14:imgLayer>
                  </a14:imgProps>
                </a:ext>
              </a:extLst>
            </a:blip>
            <a:stretch>
              <a:fillRect/>
            </a:stretch>
          </p:blipFill>
          <p:spPr>
            <a:xfrm>
              <a:off x="4229678" y="1689484"/>
              <a:ext cx="3745922" cy="2213853"/>
            </a:xfrm>
            <a:prstGeom prst="rect">
              <a:avLst/>
            </a:prstGeom>
          </p:spPr>
        </p:pic>
        <p:pic>
          <p:nvPicPr>
            <p:cNvPr id="132" name="图片 131">
              <a:extLst>
                <a:ext uri="{FF2B5EF4-FFF2-40B4-BE49-F238E27FC236}">
                  <a16:creationId xmlns:a16="http://schemas.microsoft.com/office/drawing/2014/main" id="{E2004CC8-26E2-4E59-84FA-EEA3AA6ED9E7}"/>
                </a:ext>
              </a:extLst>
            </p:cNvPr>
            <p:cNvPicPr>
              <a:picLocks noChangeAspect="1"/>
            </p:cNvPicPr>
            <p:nvPr/>
          </p:nvPicPr>
          <p:blipFill>
            <a:blip r:embed="rId8">
              <a:extLst>
                <a:ext uri="{BEBA8EAE-BF5A-486C-A8C5-ECC9F3942E4B}">
                  <a14:imgProps xmlns:a14="http://schemas.microsoft.com/office/drawing/2010/main">
                    <a14:imgLayer r:embed="rId9">
                      <a14:imgEffect>
                        <a14:artisticLightScreen/>
                      </a14:imgEffect>
                    </a14:imgLayer>
                  </a14:imgProps>
                </a:ext>
              </a:extLst>
            </a:blip>
            <a:stretch>
              <a:fillRect/>
            </a:stretch>
          </p:blipFill>
          <p:spPr>
            <a:xfrm>
              <a:off x="1891459" y="2995711"/>
              <a:ext cx="2124019" cy="2930610"/>
            </a:xfrm>
            <a:prstGeom prst="rect">
              <a:avLst/>
            </a:prstGeom>
          </p:spPr>
        </p:pic>
      </p:grpSp>
      <p:sp>
        <p:nvSpPr>
          <p:cNvPr id="133" name="矩形 132">
            <a:extLst>
              <a:ext uri="{FF2B5EF4-FFF2-40B4-BE49-F238E27FC236}">
                <a16:creationId xmlns:a16="http://schemas.microsoft.com/office/drawing/2014/main" id="{8697E702-8C75-46F9-A4FD-F9CF7B8D9CE8}"/>
              </a:ext>
            </a:extLst>
          </p:cNvPr>
          <p:cNvSpPr/>
          <p:nvPr/>
        </p:nvSpPr>
        <p:spPr>
          <a:xfrm>
            <a:off x="452549" y="3560994"/>
            <a:ext cx="4210103" cy="2965448"/>
          </a:xfrm>
          <a:prstGeom prst="rect">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4" name="组合 153">
            <a:extLst>
              <a:ext uri="{FF2B5EF4-FFF2-40B4-BE49-F238E27FC236}">
                <a16:creationId xmlns:a16="http://schemas.microsoft.com/office/drawing/2014/main" id="{CCACD971-0C69-4F36-AB1E-1A55827BD6F2}"/>
              </a:ext>
            </a:extLst>
          </p:cNvPr>
          <p:cNvGrpSpPr/>
          <p:nvPr/>
        </p:nvGrpSpPr>
        <p:grpSpPr>
          <a:xfrm>
            <a:off x="515940" y="5107371"/>
            <a:ext cx="3904070" cy="1367394"/>
            <a:chOff x="5373279" y="4161277"/>
            <a:chExt cx="3904070" cy="1367394"/>
          </a:xfrm>
        </p:grpSpPr>
        <p:grpSp>
          <p:nvGrpSpPr>
            <p:cNvPr id="151" name="组合 150">
              <a:extLst>
                <a:ext uri="{FF2B5EF4-FFF2-40B4-BE49-F238E27FC236}">
                  <a16:creationId xmlns:a16="http://schemas.microsoft.com/office/drawing/2014/main" id="{AB366EB5-E4DE-46B4-A096-464FD8420811}"/>
                </a:ext>
              </a:extLst>
            </p:cNvPr>
            <p:cNvGrpSpPr/>
            <p:nvPr/>
          </p:nvGrpSpPr>
          <p:grpSpPr>
            <a:xfrm>
              <a:off x="5373279" y="4737814"/>
              <a:ext cx="2776600" cy="790857"/>
              <a:chOff x="5348059" y="4749342"/>
              <a:chExt cx="4545778" cy="1294771"/>
            </a:xfrm>
          </p:grpSpPr>
          <p:sp>
            <p:nvSpPr>
              <p:cNvPr id="134" name="矩形 133">
                <a:extLst>
                  <a:ext uri="{FF2B5EF4-FFF2-40B4-BE49-F238E27FC236}">
                    <a16:creationId xmlns:a16="http://schemas.microsoft.com/office/drawing/2014/main" id="{27E82A17-6340-46B4-B92C-BBAAFC95EE1F}"/>
                  </a:ext>
                </a:extLst>
              </p:cNvPr>
              <p:cNvSpPr/>
              <p:nvPr/>
            </p:nvSpPr>
            <p:spPr>
              <a:xfrm>
                <a:off x="5348059" y="4749342"/>
                <a:ext cx="4545778" cy="1294771"/>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0" name="组合 149">
                <a:extLst>
                  <a:ext uri="{FF2B5EF4-FFF2-40B4-BE49-F238E27FC236}">
                    <a16:creationId xmlns:a16="http://schemas.microsoft.com/office/drawing/2014/main" id="{A9EB84A4-5CD2-4F4B-BA10-1B06B65E38AE}"/>
                  </a:ext>
                </a:extLst>
              </p:cNvPr>
              <p:cNvGrpSpPr/>
              <p:nvPr/>
            </p:nvGrpSpPr>
            <p:grpSpPr>
              <a:xfrm>
                <a:off x="8103298" y="5281696"/>
                <a:ext cx="1325416" cy="339309"/>
                <a:chOff x="7611194" y="5147477"/>
                <a:chExt cx="2026800" cy="518865"/>
              </a:xfrm>
            </p:grpSpPr>
            <p:sp>
              <p:nvSpPr>
                <p:cNvPr id="135" name="椭圆 134">
                  <a:extLst>
                    <a:ext uri="{FF2B5EF4-FFF2-40B4-BE49-F238E27FC236}">
                      <a16:creationId xmlns:a16="http://schemas.microsoft.com/office/drawing/2014/main" id="{22ED72E4-2BB9-45C3-9745-CCFCF7211B20}"/>
                    </a:ext>
                  </a:extLst>
                </p:cNvPr>
                <p:cNvSpPr/>
                <p:nvPr/>
              </p:nvSpPr>
              <p:spPr>
                <a:xfrm>
                  <a:off x="8348462" y="5147477"/>
                  <a:ext cx="183629" cy="183629"/>
                </a:xfrm>
                <a:prstGeom prst="ellipse">
                  <a:avLst/>
                </a:prstGeom>
                <a:solidFill>
                  <a:srgbClr val="92D050"/>
                </a:solidFill>
                <a:ln>
                  <a:solidFill>
                    <a:srgbClr val="D8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4567AC03-6A29-4DAC-A24B-F21A3CB380B2}"/>
                    </a:ext>
                  </a:extLst>
                </p:cNvPr>
                <p:cNvSpPr/>
                <p:nvPr/>
              </p:nvSpPr>
              <p:spPr>
                <a:xfrm>
                  <a:off x="8717096" y="5147477"/>
                  <a:ext cx="183629" cy="183629"/>
                </a:xfrm>
                <a:prstGeom prst="ellipse">
                  <a:avLst/>
                </a:prstGeom>
                <a:solidFill>
                  <a:srgbClr val="92D050"/>
                </a:solidFill>
                <a:ln>
                  <a:solidFill>
                    <a:srgbClr val="D8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10DB3F2A-5650-40E6-B461-7558527F0B52}"/>
                    </a:ext>
                  </a:extLst>
                </p:cNvPr>
                <p:cNvSpPr/>
                <p:nvPr/>
              </p:nvSpPr>
              <p:spPr>
                <a:xfrm>
                  <a:off x="9085730" y="5147477"/>
                  <a:ext cx="183629" cy="183629"/>
                </a:xfrm>
                <a:prstGeom prst="ellipse">
                  <a:avLst/>
                </a:prstGeom>
                <a:solidFill>
                  <a:srgbClr val="92D050"/>
                </a:solidFill>
                <a:ln>
                  <a:solidFill>
                    <a:srgbClr val="D8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16E8CE55-D062-496D-A8B9-D152D9511220}"/>
                    </a:ext>
                  </a:extLst>
                </p:cNvPr>
                <p:cNvSpPr/>
                <p:nvPr/>
              </p:nvSpPr>
              <p:spPr>
                <a:xfrm>
                  <a:off x="9454365" y="5147477"/>
                  <a:ext cx="183629" cy="183629"/>
                </a:xfrm>
                <a:prstGeom prst="ellipse">
                  <a:avLst/>
                </a:prstGeom>
                <a:solidFill>
                  <a:srgbClr val="92D050"/>
                </a:solidFill>
                <a:ln>
                  <a:solidFill>
                    <a:srgbClr val="D8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C45BA675-6439-4EC7-8A83-F424DEBD5DD6}"/>
                    </a:ext>
                  </a:extLst>
                </p:cNvPr>
                <p:cNvSpPr/>
                <p:nvPr/>
              </p:nvSpPr>
              <p:spPr>
                <a:xfrm>
                  <a:off x="7979828" y="5147477"/>
                  <a:ext cx="183629" cy="183629"/>
                </a:xfrm>
                <a:prstGeom prst="ellipse">
                  <a:avLst/>
                </a:prstGeom>
                <a:solidFill>
                  <a:srgbClr val="C00000"/>
                </a:solidFill>
                <a:ln>
                  <a:solidFill>
                    <a:srgbClr val="D8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20BC2E2A-EAB6-4A8A-829F-D4EDEC0DDDA5}"/>
                    </a:ext>
                  </a:extLst>
                </p:cNvPr>
                <p:cNvSpPr/>
                <p:nvPr/>
              </p:nvSpPr>
              <p:spPr>
                <a:xfrm>
                  <a:off x="7611194" y="5147477"/>
                  <a:ext cx="183629" cy="183629"/>
                </a:xfrm>
                <a:prstGeom prst="ellipse">
                  <a:avLst/>
                </a:prstGeom>
                <a:solidFill>
                  <a:schemeClr val="accent3"/>
                </a:solidFill>
                <a:ln>
                  <a:solidFill>
                    <a:srgbClr val="D8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0E294317-8BB9-462F-84E1-52AE1E696C28}"/>
                    </a:ext>
                  </a:extLst>
                </p:cNvPr>
                <p:cNvSpPr/>
                <p:nvPr/>
              </p:nvSpPr>
              <p:spPr>
                <a:xfrm>
                  <a:off x="8348462" y="5482713"/>
                  <a:ext cx="183629" cy="183629"/>
                </a:xfrm>
                <a:prstGeom prst="ellipse">
                  <a:avLst/>
                </a:prstGeom>
                <a:solidFill>
                  <a:schemeClr val="accent3"/>
                </a:solidFill>
                <a:ln>
                  <a:solidFill>
                    <a:srgbClr val="D8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F6A1FF57-E5DD-402D-A6EA-1213FBC66134}"/>
                    </a:ext>
                  </a:extLst>
                </p:cNvPr>
                <p:cNvSpPr/>
                <p:nvPr/>
              </p:nvSpPr>
              <p:spPr>
                <a:xfrm>
                  <a:off x="8717096" y="5482713"/>
                  <a:ext cx="183629" cy="183629"/>
                </a:xfrm>
                <a:prstGeom prst="ellipse">
                  <a:avLst/>
                </a:prstGeom>
                <a:solidFill>
                  <a:schemeClr val="accent3"/>
                </a:solidFill>
                <a:ln>
                  <a:solidFill>
                    <a:srgbClr val="D8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65123ABC-468E-44AC-A06C-5A471D72F7EC}"/>
                    </a:ext>
                  </a:extLst>
                </p:cNvPr>
                <p:cNvSpPr/>
                <p:nvPr/>
              </p:nvSpPr>
              <p:spPr>
                <a:xfrm>
                  <a:off x="9085730" y="5482713"/>
                  <a:ext cx="183629" cy="183629"/>
                </a:xfrm>
                <a:prstGeom prst="ellipse">
                  <a:avLst/>
                </a:prstGeom>
                <a:solidFill>
                  <a:schemeClr val="accent3"/>
                </a:solidFill>
                <a:ln>
                  <a:solidFill>
                    <a:srgbClr val="D8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C12B562A-658C-4123-B37D-79A0996736EA}"/>
                    </a:ext>
                  </a:extLst>
                </p:cNvPr>
                <p:cNvSpPr/>
                <p:nvPr/>
              </p:nvSpPr>
              <p:spPr>
                <a:xfrm>
                  <a:off x="9454365" y="5482713"/>
                  <a:ext cx="183629" cy="183629"/>
                </a:xfrm>
                <a:prstGeom prst="ellipse">
                  <a:avLst/>
                </a:prstGeom>
                <a:solidFill>
                  <a:schemeClr val="accent3"/>
                </a:solidFill>
                <a:ln>
                  <a:solidFill>
                    <a:srgbClr val="D8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6224A64B-D79D-42F5-A53A-E96D6A42EE45}"/>
                    </a:ext>
                  </a:extLst>
                </p:cNvPr>
                <p:cNvSpPr/>
                <p:nvPr/>
              </p:nvSpPr>
              <p:spPr>
                <a:xfrm>
                  <a:off x="7979828" y="5482713"/>
                  <a:ext cx="183629" cy="183629"/>
                </a:xfrm>
                <a:prstGeom prst="ellipse">
                  <a:avLst/>
                </a:prstGeom>
                <a:solidFill>
                  <a:schemeClr val="accent3"/>
                </a:solidFill>
                <a:ln>
                  <a:solidFill>
                    <a:srgbClr val="D8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3501C807-F209-423C-B23B-98BBD7862A0F}"/>
                    </a:ext>
                  </a:extLst>
                </p:cNvPr>
                <p:cNvSpPr/>
                <p:nvPr/>
              </p:nvSpPr>
              <p:spPr>
                <a:xfrm>
                  <a:off x="7611194" y="5482713"/>
                  <a:ext cx="183629" cy="183629"/>
                </a:xfrm>
                <a:prstGeom prst="ellipse">
                  <a:avLst/>
                </a:prstGeom>
                <a:solidFill>
                  <a:schemeClr val="accent3"/>
                </a:solidFill>
                <a:ln>
                  <a:solidFill>
                    <a:srgbClr val="D8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8" name="矩形 147">
                <a:extLst>
                  <a:ext uri="{FF2B5EF4-FFF2-40B4-BE49-F238E27FC236}">
                    <a16:creationId xmlns:a16="http://schemas.microsoft.com/office/drawing/2014/main" id="{5AF25A13-0DC8-4AD3-B313-40B1C203A64A}"/>
                  </a:ext>
                </a:extLst>
              </p:cNvPr>
              <p:cNvSpPr/>
              <p:nvPr/>
            </p:nvSpPr>
            <p:spPr>
              <a:xfrm>
                <a:off x="5627839" y="5205723"/>
                <a:ext cx="304800" cy="41528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梯形 146">
                <a:extLst>
                  <a:ext uri="{FF2B5EF4-FFF2-40B4-BE49-F238E27FC236}">
                    <a16:creationId xmlns:a16="http://schemas.microsoft.com/office/drawing/2014/main" id="{49E994B4-D3F1-4D62-A6B0-26C8BEC0A2B3}"/>
                  </a:ext>
                </a:extLst>
              </p:cNvPr>
              <p:cNvSpPr/>
              <p:nvPr/>
            </p:nvSpPr>
            <p:spPr>
              <a:xfrm>
                <a:off x="5649694" y="5233716"/>
                <a:ext cx="261090" cy="359296"/>
              </a:xfrm>
              <a:prstGeom prst="trapezoid">
                <a:avLst>
                  <a:gd name="adj" fmla="val 7027"/>
                </a:avLst>
              </a:pr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9" name="图片 148" descr="http://logo.logozhizuowang.com/uploads/090331/1_184857_1.jpg">
                <a:extLst>
                  <a:ext uri="{FF2B5EF4-FFF2-40B4-BE49-F238E27FC236}">
                    <a16:creationId xmlns:a16="http://schemas.microsoft.com/office/drawing/2014/main" id="{C7033CD2-2A61-4AC9-A3BD-93D494355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918" y="5147256"/>
                <a:ext cx="544737" cy="544737"/>
              </a:xfrm>
              <a:custGeom>
                <a:avLst/>
                <a:gdLst>
                  <a:gd name="connsiteX0" fmla="*/ 2857500 w 5715000"/>
                  <a:gd name="connsiteY0" fmla="*/ 0 h 5715000"/>
                  <a:gd name="connsiteX1" fmla="*/ 5715000 w 5715000"/>
                  <a:gd name="connsiteY1" fmla="*/ 2857500 h 5715000"/>
                  <a:gd name="connsiteX2" fmla="*/ 2857500 w 5715000"/>
                  <a:gd name="connsiteY2" fmla="*/ 5715000 h 5715000"/>
                  <a:gd name="connsiteX3" fmla="*/ 0 w 5715000"/>
                  <a:gd name="connsiteY3" fmla="*/ 2857500 h 5715000"/>
                  <a:gd name="connsiteX4" fmla="*/ 2857500 w 5715000"/>
                  <a:gd name="connsiteY4" fmla="*/ 0 h 57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0" h="5715000">
                    <a:moveTo>
                      <a:pt x="2857500" y="0"/>
                    </a:moveTo>
                    <a:cubicBezTo>
                      <a:pt x="4435654" y="0"/>
                      <a:pt x="5715000" y="1279346"/>
                      <a:pt x="5715000" y="2857500"/>
                    </a:cubicBezTo>
                    <a:cubicBezTo>
                      <a:pt x="5715000" y="4435654"/>
                      <a:pt x="4435654" y="5715000"/>
                      <a:pt x="2857500" y="5715000"/>
                    </a:cubicBezTo>
                    <a:cubicBezTo>
                      <a:pt x="1279346" y="5715000"/>
                      <a:pt x="0" y="4435654"/>
                      <a:pt x="0" y="2857500"/>
                    </a:cubicBezTo>
                    <a:cubicBezTo>
                      <a:pt x="0" y="1279346"/>
                      <a:pt x="1279346" y="0"/>
                      <a:pt x="2857500" y="0"/>
                    </a:cubicBezTo>
                    <a:close/>
                  </a:path>
                </a:pathLst>
              </a:custGeom>
              <a:noFill/>
              <a:extLst>
                <a:ext uri="{909E8E84-426E-40DD-AFC4-6F175D3DCCD1}">
                  <a14:hiddenFill xmlns:a14="http://schemas.microsoft.com/office/drawing/2010/main">
                    <a:solidFill>
                      <a:srgbClr val="FFFFFF"/>
                    </a:solidFill>
                  </a14:hiddenFill>
                </a:ext>
              </a:extLst>
            </p:spPr>
          </p:pic>
        </p:grpSp>
        <p:sp>
          <p:nvSpPr>
            <p:cNvPr id="152" name="平行四边形 151">
              <a:extLst>
                <a:ext uri="{FF2B5EF4-FFF2-40B4-BE49-F238E27FC236}">
                  <a16:creationId xmlns:a16="http://schemas.microsoft.com/office/drawing/2014/main" id="{CFB7C435-9A77-4309-9C5D-6AD1F6C98071}"/>
                </a:ext>
              </a:extLst>
            </p:cNvPr>
            <p:cNvSpPr/>
            <p:nvPr/>
          </p:nvSpPr>
          <p:spPr>
            <a:xfrm>
              <a:off x="5378398" y="4161277"/>
              <a:ext cx="3898951" cy="575035"/>
            </a:xfrm>
            <a:prstGeom prst="parallelogram">
              <a:avLst>
                <a:gd name="adj" fmla="val 196854"/>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平行四边形 152">
              <a:extLst>
                <a:ext uri="{FF2B5EF4-FFF2-40B4-BE49-F238E27FC236}">
                  <a16:creationId xmlns:a16="http://schemas.microsoft.com/office/drawing/2014/main" id="{F7E79D53-B85A-453C-8324-CFCC43638CA4}"/>
                </a:ext>
              </a:extLst>
            </p:cNvPr>
            <p:cNvSpPr/>
            <p:nvPr/>
          </p:nvSpPr>
          <p:spPr>
            <a:xfrm rot="5400000" flipH="1">
              <a:off x="8033254" y="4284576"/>
              <a:ext cx="1367394" cy="1120796"/>
            </a:xfrm>
            <a:prstGeom prst="parallelogram">
              <a:avLst>
                <a:gd name="adj" fmla="val 51001"/>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1" name="矩形 160">
            <a:extLst>
              <a:ext uri="{FF2B5EF4-FFF2-40B4-BE49-F238E27FC236}">
                <a16:creationId xmlns:a16="http://schemas.microsoft.com/office/drawing/2014/main" id="{43FB0286-7555-40E3-9A1D-7C02C17D4208}"/>
              </a:ext>
            </a:extLst>
          </p:cNvPr>
          <p:cNvSpPr/>
          <p:nvPr/>
        </p:nvSpPr>
        <p:spPr>
          <a:xfrm>
            <a:off x="6452878" y="4645706"/>
            <a:ext cx="934871" cy="923330"/>
          </a:xfrm>
          <a:prstGeom prst="rect">
            <a:avLst/>
          </a:prstGeom>
        </p:spPr>
        <p:txBody>
          <a:bodyPr wrap="none">
            <a:spAutoFit/>
          </a:bodyPr>
          <a:lstStyle/>
          <a:p>
            <a:pPr marL="285750" indent="-285750">
              <a:buFont typeface="Arial" panose="020B0604020202020204" pitchFamily="34" charset="0"/>
              <a:buChar char="•"/>
            </a:pPr>
            <a:r>
              <a:rPr lang="zh-CN" altLang="en-US"/>
              <a:t>定频</a:t>
            </a:r>
            <a:endParaRPr lang="en-US" altLang="zh-CN"/>
          </a:p>
          <a:p>
            <a:pPr marL="285750" indent="-285750">
              <a:buFont typeface="Arial" panose="020B0604020202020204" pitchFamily="34" charset="0"/>
              <a:buChar char="•"/>
            </a:pPr>
            <a:r>
              <a:rPr lang="zh-CN" altLang="en-US"/>
              <a:t>跳频</a:t>
            </a:r>
            <a:endParaRPr lang="en-US" altLang="zh-CN"/>
          </a:p>
          <a:p>
            <a:pPr marL="285750" indent="-285750">
              <a:buFont typeface="Arial" panose="020B0604020202020204" pitchFamily="34" charset="0"/>
              <a:buChar char="•"/>
            </a:pPr>
            <a:r>
              <a:rPr lang="zh-CN" altLang="en-US"/>
              <a:t>扫频</a:t>
            </a:r>
          </a:p>
        </p:txBody>
      </p:sp>
      <p:sp>
        <p:nvSpPr>
          <p:cNvPr id="162" name="矩形 161">
            <a:extLst>
              <a:ext uri="{FF2B5EF4-FFF2-40B4-BE49-F238E27FC236}">
                <a16:creationId xmlns:a16="http://schemas.microsoft.com/office/drawing/2014/main" id="{0220D6C9-7488-47E5-9631-AD8FF3E6590C}"/>
              </a:ext>
            </a:extLst>
          </p:cNvPr>
          <p:cNvSpPr/>
          <p:nvPr/>
        </p:nvSpPr>
        <p:spPr>
          <a:xfrm>
            <a:off x="4541957" y="4582996"/>
            <a:ext cx="1508746" cy="369332"/>
          </a:xfrm>
          <a:prstGeom prst="rect">
            <a:avLst/>
          </a:prstGeom>
        </p:spPr>
        <p:txBody>
          <a:bodyPr wrap="none">
            <a:spAutoFit/>
          </a:bodyPr>
          <a:lstStyle/>
          <a:p>
            <a:r>
              <a:rPr lang="zh-CN" altLang="en-US"/>
              <a:t>带有</a:t>
            </a:r>
            <a:r>
              <a:rPr lang="en-US" altLang="zh-CN"/>
              <a:t>GPS</a:t>
            </a:r>
            <a:r>
              <a:rPr lang="zh-CN" altLang="en-US"/>
              <a:t>同步</a:t>
            </a:r>
            <a:endParaRPr lang="en-US" altLang="zh-CN"/>
          </a:p>
        </p:txBody>
      </p:sp>
      <p:sp>
        <p:nvSpPr>
          <p:cNvPr id="163" name="文本框 162">
            <a:extLst>
              <a:ext uri="{FF2B5EF4-FFF2-40B4-BE49-F238E27FC236}">
                <a16:creationId xmlns:a16="http://schemas.microsoft.com/office/drawing/2014/main" id="{31CBBCDE-CB43-40ED-9B40-434C8DF7D50C}"/>
              </a:ext>
            </a:extLst>
          </p:cNvPr>
          <p:cNvSpPr txBox="1"/>
          <p:nvPr/>
        </p:nvSpPr>
        <p:spPr>
          <a:xfrm>
            <a:off x="1971005" y="2873829"/>
            <a:ext cx="478016" cy="369332"/>
          </a:xfrm>
          <a:prstGeom prst="rect">
            <a:avLst/>
          </a:prstGeom>
          <a:noFill/>
        </p:spPr>
        <p:txBody>
          <a:bodyPr wrap="none" rtlCol="0">
            <a:spAutoFit/>
          </a:bodyPr>
          <a:lstStyle/>
          <a:p>
            <a:r>
              <a:rPr lang="zh-CN" altLang="en-US"/>
              <a:t>在 </a:t>
            </a:r>
          </a:p>
        </p:txBody>
      </p:sp>
      <p:pic>
        <p:nvPicPr>
          <p:cNvPr id="2" name="图片 1">
            <a:extLst>
              <a:ext uri="{FF2B5EF4-FFF2-40B4-BE49-F238E27FC236}">
                <a16:creationId xmlns:a16="http://schemas.microsoft.com/office/drawing/2014/main" id="{7A0ABC3E-5B19-4BF0-9A3B-C1DB3ADA748E}"/>
              </a:ext>
            </a:extLst>
          </p:cNvPr>
          <p:cNvPicPr>
            <a:picLocks noChangeAspect="1"/>
          </p:cNvPicPr>
          <p:nvPr/>
        </p:nvPicPr>
        <p:blipFill rotWithShape="1">
          <a:blip r:embed="rId10"/>
          <a:srcRect b="8432"/>
          <a:stretch/>
        </p:blipFill>
        <p:spPr>
          <a:xfrm>
            <a:off x="8391989" y="3072209"/>
            <a:ext cx="2701723" cy="1746906"/>
          </a:xfrm>
          <a:prstGeom prst="rect">
            <a:avLst/>
          </a:prstGeom>
        </p:spPr>
      </p:pic>
    </p:spTree>
    <p:extLst>
      <p:ext uri="{BB962C8B-B14F-4D97-AF65-F5344CB8AC3E}">
        <p14:creationId xmlns:p14="http://schemas.microsoft.com/office/powerpoint/2010/main" val="1514362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14FDE2A-2725-45E7-A95E-AFB4A0380AF6}"/>
              </a:ext>
            </a:extLst>
          </p:cNvPr>
          <p:cNvSpPr/>
          <p:nvPr/>
        </p:nvSpPr>
        <p:spPr>
          <a:xfrm>
            <a:off x="-1" y="331558"/>
            <a:ext cx="12192000" cy="1045031"/>
          </a:xfrm>
          <a:prstGeom prst="rect">
            <a:avLst/>
          </a:prstGeom>
          <a:solidFill>
            <a:schemeClr val="bg1">
              <a:lumMod val="95000"/>
            </a:schemeClr>
          </a:solidFill>
          <a:ln>
            <a:noFill/>
          </a:ln>
          <a:effectLst>
            <a:outerShdw blurRad="63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813AE10-681B-45BC-B72D-CCD6E5CDC05A}"/>
              </a:ext>
            </a:extLst>
          </p:cNvPr>
          <p:cNvSpPr/>
          <p:nvPr/>
        </p:nvSpPr>
        <p:spPr>
          <a:xfrm>
            <a:off x="0" y="561685"/>
            <a:ext cx="12192000" cy="584775"/>
          </a:xfrm>
          <a:prstGeom prst="rect">
            <a:avLst/>
          </a:prstGeom>
          <a:noFill/>
        </p:spPr>
        <p:txBody>
          <a:bodyPr wrap="square" rtlCol="0">
            <a:spAutoFit/>
          </a:bodyPr>
          <a:lstStyle/>
          <a:p>
            <a:pPr algn="ctr"/>
            <a:r>
              <a:rPr lang="en-US" altLang="zh-CN" sz="3200">
                <a:solidFill>
                  <a:schemeClr val="accent3">
                    <a:lumMod val="50000"/>
                  </a:schemeClr>
                </a:solidFill>
                <a:latin typeface="+mj-ea"/>
                <a:ea typeface="+mj-ea"/>
              </a:rPr>
              <a:t>3. </a:t>
            </a:r>
            <a:r>
              <a:rPr lang="zh-CN" altLang="en-US" sz="3200">
                <a:solidFill>
                  <a:schemeClr val="accent3">
                    <a:lumMod val="50000"/>
                  </a:schemeClr>
                </a:solidFill>
                <a:latin typeface="+mj-ea"/>
                <a:ea typeface="+mj-ea"/>
              </a:rPr>
              <a:t>研 究 计 划</a:t>
            </a:r>
          </a:p>
        </p:txBody>
      </p:sp>
      <p:pic>
        <p:nvPicPr>
          <p:cNvPr id="10" name="图片 9" descr="http://logo.logozhizuowang.com/uploads/090331/1_184857_1.jpg">
            <a:extLst>
              <a:ext uri="{FF2B5EF4-FFF2-40B4-BE49-F238E27FC236}">
                <a16:creationId xmlns:a16="http://schemas.microsoft.com/office/drawing/2014/main" id="{445CB66E-E401-458C-BFA0-5E9FBE139A7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2749" y="394223"/>
            <a:ext cx="919703" cy="919703"/>
          </a:xfrm>
          <a:custGeom>
            <a:avLst/>
            <a:gdLst>
              <a:gd name="connsiteX0" fmla="*/ 2857500 w 5715000"/>
              <a:gd name="connsiteY0" fmla="*/ 0 h 5715000"/>
              <a:gd name="connsiteX1" fmla="*/ 5715000 w 5715000"/>
              <a:gd name="connsiteY1" fmla="*/ 2857500 h 5715000"/>
              <a:gd name="connsiteX2" fmla="*/ 2857500 w 5715000"/>
              <a:gd name="connsiteY2" fmla="*/ 5715000 h 5715000"/>
              <a:gd name="connsiteX3" fmla="*/ 0 w 5715000"/>
              <a:gd name="connsiteY3" fmla="*/ 2857500 h 5715000"/>
              <a:gd name="connsiteX4" fmla="*/ 2857500 w 5715000"/>
              <a:gd name="connsiteY4" fmla="*/ 0 h 57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0" h="5715000">
                <a:moveTo>
                  <a:pt x="2857500" y="0"/>
                </a:moveTo>
                <a:cubicBezTo>
                  <a:pt x="4435654" y="0"/>
                  <a:pt x="5715000" y="1279346"/>
                  <a:pt x="5715000" y="2857500"/>
                </a:cubicBezTo>
                <a:cubicBezTo>
                  <a:pt x="5715000" y="4435654"/>
                  <a:pt x="4435654" y="5715000"/>
                  <a:pt x="2857500" y="5715000"/>
                </a:cubicBezTo>
                <a:cubicBezTo>
                  <a:pt x="1279346" y="5715000"/>
                  <a:pt x="0" y="4435654"/>
                  <a:pt x="0" y="2857500"/>
                </a:cubicBezTo>
                <a:cubicBezTo>
                  <a:pt x="0" y="1279346"/>
                  <a:pt x="1279346" y="0"/>
                  <a:pt x="2857500" y="0"/>
                </a:cubicBezTo>
                <a:close/>
              </a:path>
            </a:pathLst>
          </a:cu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22DC7D86-F951-4431-BE7E-242D07805ECB}"/>
              </a:ext>
            </a:extLst>
          </p:cNvPr>
          <p:cNvSpPr/>
          <p:nvPr/>
        </p:nvSpPr>
        <p:spPr>
          <a:xfrm>
            <a:off x="224456" y="1737993"/>
            <a:ext cx="1107996" cy="369332"/>
          </a:xfrm>
          <a:prstGeom prst="rect">
            <a:avLst/>
          </a:prstGeom>
        </p:spPr>
        <p:txBody>
          <a:bodyPr wrap="none">
            <a:spAutoFit/>
          </a:bodyPr>
          <a:lstStyle/>
          <a:p>
            <a:r>
              <a:rPr lang="zh-CN" altLang="zh-CN" kern="100">
                <a:latin typeface="Times New Roman" panose="02020603050405020304" pitchFamily="18" charset="0"/>
                <a:ea typeface="宋体" panose="02010600030101010101" pitchFamily="2" charset="-122"/>
              </a:rPr>
              <a:t>研究</a:t>
            </a:r>
            <a:r>
              <a:rPr lang="zh-CN" altLang="en-US" kern="100">
                <a:latin typeface="Times New Roman" panose="02020603050405020304" pitchFamily="18" charset="0"/>
                <a:ea typeface="宋体" panose="02010600030101010101" pitchFamily="2" charset="-122"/>
              </a:rPr>
              <a:t>目标</a:t>
            </a:r>
            <a:endParaRPr lang="zh-CN" altLang="en-US"/>
          </a:p>
        </p:txBody>
      </p:sp>
      <p:cxnSp>
        <p:nvCxnSpPr>
          <p:cNvPr id="13" name="直接连接符 12">
            <a:extLst>
              <a:ext uri="{FF2B5EF4-FFF2-40B4-BE49-F238E27FC236}">
                <a16:creationId xmlns:a16="http://schemas.microsoft.com/office/drawing/2014/main" id="{658975A8-1007-42C9-97F0-AD9364D8E498}"/>
              </a:ext>
            </a:extLst>
          </p:cNvPr>
          <p:cNvCxnSpPr>
            <a:cxnSpLocks/>
          </p:cNvCxnSpPr>
          <p:nvPr/>
        </p:nvCxnSpPr>
        <p:spPr>
          <a:xfrm>
            <a:off x="0" y="2169988"/>
            <a:ext cx="1332452" cy="0"/>
          </a:xfrm>
          <a:prstGeom prst="line">
            <a:avLst/>
          </a:prstGeom>
          <a:ln w="38100" cmpd="dbl">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63" name="文本框 162">
            <a:extLst>
              <a:ext uri="{FF2B5EF4-FFF2-40B4-BE49-F238E27FC236}">
                <a16:creationId xmlns:a16="http://schemas.microsoft.com/office/drawing/2014/main" id="{31CBBCDE-CB43-40ED-9B40-434C8DF7D50C}"/>
              </a:ext>
            </a:extLst>
          </p:cNvPr>
          <p:cNvSpPr txBox="1"/>
          <p:nvPr/>
        </p:nvSpPr>
        <p:spPr>
          <a:xfrm>
            <a:off x="3592749" y="3566513"/>
            <a:ext cx="5006499" cy="369332"/>
          </a:xfrm>
          <a:prstGeom prst="rect">
            <a:avLst/>
          </a:prstGeom>
          <a:noFill/>
        </p:spPr>
        <p:txBody>
          <a:bodyPr wrap="none" rtlCol="0">
            <a:spAutoFit/>
          </a:bodyPr>
          <a:lstStyle/>
          <a:p>
            <a:r>
              <a:rPr lang="zh-CN" altLang="en-US"/>
              <a:t>以</a:t>
            </a:r>
            <a:r>
              <a:rPr lang="en-US" altLang="zh-CN"/>
              <a:t>SOC</a:t>
            </a:r>
            <a:r>
              <a:rPr lang="zh-CN" altLang="en-US"/>
              <a:t>平台为基础，完成电离层探测系统的设计</a:t>
            </a:r>
          </a:p>
        </p:txBody>
      </p:sp>
      <p:sp>
        <p:nvSpPr>
          <p:cNvPr id="8" name="矩形 7">
            <a:extLst>
              <a:ext uri="{FF2B5EF4-FFF2-40B4-BE49-F238E27FC236}">
                <a16:creationId xmlns:a16="http://schemas.microsoft.com/office/drawing/2014/main" id="{3F4B5A4E-D39C-4406-AF49-359F8B7D605E}"/>
              </a:ext>
            </a:extLst>
          </p:cNvPr>
          <p:cNvSpPr/>
          <p:nvPr/>
        </p:nvSpPr>
        <p:spPr>
          <a:xfrm>
            <a:off x="2430091" y="4191866"/>
            <a:ext cx="7083991" cy="369332"/>
          </a:xfrm>
          <a:prstGeom prst="rect">
            <a:avLst/>
          </a:prstGeom>
        </p:spPr>
        <p:txBody>
          <a:bodyPr wrap="none">
            <a:spAutoFit/>
          </a:bodyPr>
          <a:lstStyle/>
          <a:p>
            <a:r>
              <a:rPr lang="zh-CN" altLang="en-US"/>
              <a:t>实现基于</a:t>
            </a:r>
            <a:r>
              <a:rPr lang="en-US" altLang="zh-CN"/>
              <a:t>SOC</a:t>
            </a:r>
            <a:r>
              <a:rPr lang="zh-CN" altLang="en-US"/>
              <a:t>平台的电离层探测系统的设计与实现，并完成实地测试</a:t>
            </a:r>
          </a:p>
        </p:txBody>
      </p:sp>
    </p:spTree>
    <p:extLst>
      <p:ext uri="{BB962C8B-B14F-4D97-AF65-F5344CB8AC3E}">
        <p14:creationId xmlns:p14="http://schemas.microsoft.com/office/powerpoint/2010/main" val="687778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14FDE2A-2725-45E7-A95E-AFB4A0380AF6}"/>
              </a:ext>
            </a:extLst>
          </p:cNvPr>
          <p:cNvSpPr/>
          <p:nvPr/>
        </p:nvSpPr>
        <p:spPr>
          <a:xfrm>
            <a:off x="-1" y="331558"/>
            <a:ext cx="12192000" cy="1045031"/>
          </a:xfrm>
          <a:prstGeom prst="rect">
            <a:avLst/>
          </a:prstGeom>
          <a:solidFill>
            <a:schemeClr val="bg1">
              <a:lumMod val="95000"/>
            </a:schemeClr>
          </a:solidFill>
          <a:ln>
            <a:noFill/>
          </a:ln>
          <a:effectLst>
            <a:outerShdw blurRad="63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813AE10-681B-45BC-B72D-CCD6E5CDC05A}"/>
              </a:ext>
            </a:extLst>
          </p:cNvPr>
          <p:cNvSpPr/>
          <p:nvPr/>
        </p:nvSpPr>
        <p:spPr>
          <a:xfrm>
            <a:off x="0" y="561685"/>
            <a:ext cx="12192000" cy="584775"/>
          </a:xfrm>
          <a:prstGeom prst="rect">
            <a:avLst/>
          </a:prstGeom>
          <a:noFill/>
        </p:spPr>
        <p:txBody>
          <a:bodyPr wrap="square" rtlCol="0">
            <a:spAutoFit/>
          </a:bodyPr>
          <a:lstStyle/>
          <a:p>
            <a:pPr algn="ctr"/>
            <a:r>
              <a:rPr lang="en-US" altLang="zh-CN" sz="3200">
                <a:solidFill>
                  <a:schemeClr val="accent3">
                    <a:lumMod val="50000"/>
                  </a:schemeClr>
                </a:solidFill>
                <a:latin typeface="+mj-ea"/>
                <a:ea typeface="+mj-ea"/>
              </a:rPr>
              <a:t>3. </a:t>
            </a:r>
            <a:r>
              <a:rPr lang="zh-CN" altLang="en-US" sz="3200">
                <a:solidFill>
                  <a:schemeClr val="accent3">
                    <a:lumMod val="50000"/>
                  </a:schemeClr>
                </a:solidFill>
                <a:latin typeface="+mj-ea"/>
                <a:ea typeface="+mj-ea"/>
              </a:rPr>
              <a:t>研 究 计 划</a:t>
            </a:r>
          </a:p>
        </p:txBody>
      </p:sp>
      <p:pic>
        <p:nvPicPr>
          <p:cNvPr id="10" name="图片 9" descr="http://logo.logozhizuowang.com/uploads/090331/1_184857_1.jpg">
            <a:extLst>
              <a:ext uri="{FF2B5EF4-FFF2-40B4-BE49-F238E27FC236}">
                <a16:creationId xmlns:a16="http://schemas.microsoft.com/office/drawing/2014/main" id="{445CB66E-E401-458C-BFA0-5E9FBE139A7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2749" y="394223"/>
            <a:ext cx="919703" cy="919703"/>
          </a:xfrm>
          <a:custGeom>
            <a:avLst/>
            <a:gdLst>
              <a:gd name="connsiteX0" fmla="*/ 2857500 w 5715000"/>
              <a:gd name="connsiteY0" fmla="*/ 0 h 5715000"/>
              <a:gd name="connsiteX1" fmla="*/ 5715000 w 5715000"/>
              <a:gd name="connsiteY1" fmla="*/ 2857500 h 5715000"/>
              <a:gd name="connsiteX2" fmla="*/ 2857500 w 5715000"/>
              <a:gd name="connsiteY2" fmla="*/ 5715000 h 5715000"/>
              <a:gd name="connsiteX3" fmla="*/ 0 w 5715000"/>
              <a:gd name="connsiteY3" fmla="*/ 2857500 h 5715000"/>
              <a:gd name="connsiteX4" fmla="*/ 2857500 w 5715000"/>
              <a:gd name="connsiteY4" fmla="*/ 0 h 57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0" h="5715000">
                <a:moveTo>
                  <a:pt x="2857500" y="0"/>
                </a:moveTo>
                <a:cubicBezTo>
                  <a:pt x="4435654" y="0"/>
                  <a:pt x="5715000" y="1279346"/>
                  <a:pt x="5715000" y="2857500"/>
                </a:cubicBezTo>
                <a:cubicBezTo>
                  <a:pt x="5715000" y="4435654"/>
                  <a:pt x="4435654" y="5715000"/>
                  <a:pt x="2857500" y="5715000"/>
                </a:cubicBezTo>
                <a:cubicBezTo>
                  <a:pt x="1279346" y="5715000"/>
                  <a:pt x="0" y="4435654"/>
                  <a:pt x="0" y="2857500"/>
                </a:cubicBezTo>
                <a:cubicBezTo>
                  <a:pt x="0" y="1279346"/>
                  <a:pt x="1279346" y="0"/>
                  <a:pt x="2857500" y="0"/>
                </a:cubicBezTo>
                <a:close/>
              </a:path>
            </a:pathLst>
          </a:cu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22DC7D86-F951-4431-BE7E-242D07805ECB}"/>
              </a:ext>
            </a:extLst>
          </p:cNvPr>
          <p:cNvSpPr/>
          <p:nvPr/>
        </p:nvSpPr>
        <p:spPr>
          <a:xfrm>
            <a:off x="224456" y="1737993"/>
            <a:ext cx="2223686" cy="369332"/>
          </a:xfrm>
          <a:prstGeom prst="rect">
            <a:avLst/>
          </a:prstGeom>
        </p:spPr>
        <p:txBody>
          <a:bodyPr wrap="none">
            <a:spAutoFit/>
          </a:bodyPr>
          <a:lstStyle/>
          <a:p>
            <a:r>
              <a:rPr lang="zh-CN" altLang="zh-CN" kern="100">
                <a:latin typeface="Times New Roman" panose="02020603050405020304" pitchFamily="18" charset="0"/>
                <a:ea typeface="宋体" panose="02010600030101010101" pitchFamily="2" charset="-122"/>
              </a:rPr>
              <a:t>研究</a:t>
            </a:r>
            <a:r>
              <a:rPr lang="zh-CN" altLang="en-US" kern="100">
                <a:latin typeface="Times New Roman" panose="02020603050405020304" pitchFamily="18" charset="0"/>
                <a:ea typeface="宋体" panose="02010600030101010101" pitchFamily="2" charset="-122"/>
              </a:rPr>
              <a:t>目标 </a:t>
            </a:r>
            <a:r>
              <a:rPr lang="en-US" altLang="zh-CN" kern="100">
                <a:latin typeface="Times New Roman" panose="02020603050405020304" pitchFamily="18" charset="0"/>
                <a:ea typeface="宋体" panose="02010600030101010101" pitchFamily="2" charset="-122"/>
              </a:rPr>
              <a:t>· </a:t>
            </a:r>
            <a:r>
              <a:rPr lang="zh-CN" altLang="en-US" kern="100">
                <a:latin typeface="Times New Roman" panose="02020603050405020304" pitchFamily="18" charset="0"/>
                <a:ea typeface="宋体" panose="02010600030101010101" pitchFamily="2" charset="-122"/>
              </a:rPr>
              <a:t>频率模式</a:t>
            </a:r>
            <a:endParaRPr lang="zh-CN" altLang="en-US"/>
          </a:p>
        </p:txBody>
      </p:sp>
      <p:cxnSp>
        <p:nvCxnSpPr>
          <p:cNvPr id="13" name="直接连接符 12">
            <a:extLst>
              <a:ext uri="{FF2B5EF4-FFF2-40B4-BE49-F238E27FC236}">
                <a16:creationId xmlns:a16="http://schemas.microsoft.com/office/drawing/2014/main" id="{658975A8-1007-42C9-97F0-AD9364D8E498}"/>
              </a:ext>
            </a:extLst>
          </p:cNvPr>
          <p:cNvCxnSpPr>
            <a:cxnSpLocks/>
          </p:cNvCxnSpPr>
          <p:nvPr/>
        </p:nvCxnSpPr>
        <p:spPr>
          <a:xfrm>
            <a:off x="0" y="2169988"/>
            <a:ext cx="2448142" cy="0"/>
          </a:xfrm>
          <a:prstGeom prst="line">
            <a:avLst/>
          </a:prstGeom>
          <a:ln w="38100" cmpd="dbl">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46" name="图片 45">
            <a:extLst>
              <a:ext uri="{FF2B5EF4-FFF2-40B4-BE49-F238E27FC236}">
                <a16:creationId xmlns:a16="http://schemas.microsoft.com/office/drawing/2014/main" id="{97DE6DC9-811F-48AD-B7B4-79389035D877}"/>
              </a:ext>
            </a:extLst>
          </p:cNvPr>
          <p:cNvPicPr>
            <a:picLocks noChangeAspect="1"/>
          </p:cNvPicPr>
          <p:nvPr/>
        </p:nvPicPr>
        <p:blipFill rotWithShape="1">
          <a:blip r:embed="rId4"/>
          <a:srcRect b="8432"/>
          <a:stretch/>
        </p:blipFill>
        <p:spPr>
          <a:xfrm>
            <a:off x="8618321" y="3465469"/>
            <a:ext cx="2701723" cy="1746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矩形 2">
            <a:extLst>
              <a:ext uri="{FF2B5EF4-FFF2-40B4-BE49-F238E27FC236}">
                <a16:creationId xmlns:a16="http://schemas.microsoft.com/office/drawing/2014/main" id="{DEB1F46E-FAFB-446E-A1A6-3313BF43321F}"/>
              </a:ext>
            </a:extLst>
          </p:cNvPr>
          <p:cNvSpPr/>
          <p:nvPr/>
        </p:nvSpPr>
        <p:spPr>
          <a:xfrm>
            <a:off x="1912086" y="5561882"/>
            <a:ext cx="646331" cy="369332"/>
          </a:xfrm>
          <a:prstGeom prst="rect">
            <a:avLst/>
          </a:prstGeom>
        </p:spPr>
        <p:txBody>
          <a:bodyPr wrap="none">
            <a:spAutoFit/>
          </a:bodyPr>
          <a:lstStyle/>
          <a:p>
            <a:r>
              <a:rPr lang="zh-CN" altLang="en-US"/>
              <a:t>定频</a:t>
            </a:r>
          </a:p>
        </p:txBody>
      </p:sp>
      <p:sp>
        <p:nvSpPr>
          <p:cNvPr id="4" name="矩形 3">
            <a:extLst>
              <a:ext uri="{FF2B5EF4-FFF2-40B4-BE49-F238E27FC236}">
                <a16:creationId xmlns:a16="http://schemas.microsoft.com/office/drawing/2014/main" id="{16F99284-AAD5-462F-ABB1-E4AF56475B3E}"/>
              </a:ext>
            </a:extLst>
          </p:cNvPr>
          <p:cNvSpPr/>
          <p:nvPr/>
        </p:nvSpPr>
        <p:spPr>
          <a:xfrm>
            <a:off x="5779051" y="5561882"/>
            <a:ext cx="646331" cy="369332"/>
          </a:xfrm>
          <a:prstGeom prst="rect">
            <a:avLst/>
          </a:prstGeom>
        </p:spPr>
        <p:txBody>
          <a:bodyPr wrap="none">
            <a:spAutoFit/>
          </a:bodyPr>
          <a:lstStyle/>
          <a:p>
            <a:r>
              <a:rPr lang="zh-CN" altLang="en-US"/>
              <a:t>跳频</a:t>
            </a:r>
          </a:p>
        </p:txBody>
      </p:sp>
      <p:sp>
        <p:nvSpPr>
          <p:cNvPr id="5" name="矩形 4">
            <a:extLst>
              <a:ext uri="{FF2B5EF4-FFF2-40B4-BE49-F238E27FC236}">
                <a16:creationId xmlns:a16="http://schemas.microsoft.com/office/drawing/2014/main" id="{83E474A2-A8B4-4073-8BE7-C451E4862CA0}"/>
              </a:ext>
            </a:extLst>
          </p:cNvPr>
          <p:cNvSpPr/>
          <p:nvPr/>
        </p:nvSpPr>
        <p:spPr>
          <a:xfrm>
            <a:off x="9646016" y="5561882"/>
            <a:ext cx="646331" cy="369332"/>
          </a:xfrm>
          <a:prstGeom prst="rect">
            <a:avLst/>
          </a:prstGeom>
        </p:spPr>
        <p:txBody>
          <a:bodyPr wrap="none">
            <a:spAutoFit/>
          </a:bodyPr>
          <a:lstStyle/>
          <a:p>
            <a:r>
              <a:rPr lang="zh-CN" altLang="en-US"/>
              <a:t>扫频</a:t>
            </a:r>
          </a:p>
        </p:txBody>
      </p:sp>
      <p:pic>
        <p:nvPicPr>
          <p:cNvPr id="1026" name="Picture 2">
            <a:extLst>
              <a:ext uri="{FF2B5EF4-FFF2-40B4-BE49-F238E27FC236}">
                <a16:creationId xmlns:a16="http://schemas.microsoft.com/office/drawing/2014/main" id="{C5D79A08-A0BA-49D7-A6B0-D0055B020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1356" y="3465469"/>
            <a:ext cx="2701723" cy="1746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881BAD-CA37-45E8-9D56-DADEBFC93B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956" y="3429000"/>
            <a:ext cx="2701723" cy="1746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028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14FDE2A-2725-45E7-A95E-AFB4A0380AF6}"/>
              </a:ext>
            </a:extLst>
          </p:cNvPr>
          <p:cNvSpPr/>
          <p:nvPr/>
        </p:nvSpPr>
        <p:spPr>
          <a:xfrm>
            <a:off x="-1" y="331558"/>
            <a:ext cx="12192000" cy="1045031"/>
          </a:xfrm>
          <a:prstGeom prst="rect">
            <a:avLst/>
          </a:prstGeom>
          <a:solidFill>
            <a:schemeClr val="bg1">
              <a:lumMod val="95000"/>
            </a:schemeClr>
          </a:solidFill>
          <a:ln>
            <a:noFill/>
          </a:ln>
          <a:effectLst>
            <a:outerShdw blurRad="63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813AE10-681B-45BC-B72D-CCD6E5CDC05A}"/>
              </a:ext>
            </a:extLst>
          </p:cNvPr>
          <p:cNvSpPr/>
          <p:nvPr/>
        </p:nvSpPr>
        <p:spPr>
          <a:xfrm>
            <a:off x="0" y="561685"/>
            <a:ext cx="12192000" cy="584775"/>
          </a:xfrm>
          <a:prstGeom prst="rect">
            <a:avLst/>
          </a:prstGeom>
          <a:noFill/>
        </p:spPr>
        <p:txBody>
          <a:bodyPr wrap="square" rtlCol="0">
            <a:spAutoFit/>
          </a:bodyPr>
          <a:lstStyle/>
          <a:p>
            <a:pPr algn="ctr"/>
            <a:r>
              <a:rPr lang="en-US" altLang="zh-CN" sz="3200">
                <a:solidFill>
                  <a:schemeClr val="accent3">
                    <a:lumMod val="50000"/>
                  </a:schemeClr>
                </a:solidFill>
                <a:latin typeface="+mj-ea"/>
                <a:ea typeface="+mj-ea"/>
              </a:rPr>
              <a:t>3. </a:t>
            </a:r>
            <a:r>
              <a:rPr lang="zh-CN" altLang="en-US" sz="3200">
                <a:solidFill>
                  <a:schemeClr val="accent3">
                    <a:lumMod val="50000"/>
                  </a:schemeClr>
                </a:solidFill>
                <a:latin typeface="+mj-ea"/>
                <a:ea typeface="+mj-ea"/>
              </a:rPr>
              <a:t>研 究 计 划</a:t>
            </a:r>
          </a:p>
        </p:txBody>
      </p:sp>
      <p:pic>
        <p:nvPicPr>
          <p:cNvPr id="10" name="图片 9" descr="http://logo.logozhizuowang.com/uploads/090331/1_184857_1.jpg">
            <a:extLst>
              <a:ext uri="{FF2B5EF4-FFF2-40B4-BE49-F238E27FC236}">
                <a16:creationId xmlns:a16="http://schemas.microsoft.com/office/drawing/2014/main" id="{445CB66E-E401-458C-BFA0-5E9FBE139A7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2749" y="394223"/>
            <a:ext cx="919703" cy="919703"/>
          </a:xfrm>
          <a:custGeom>
            <a:avLst/>
            <a:gdLst>
              <a:gd name="connsiteX0" fmla="*/ 2857500 w 5715000"/>
              <a:gd name="connsiteY0" fmla="*/ 0 h 5715000"/>
              <a:gd name="connsiteX1" fmla="*/ 5715000 w 5715000"/>
              <a:gd name="connsiteY1" fmla="*/ 2857500 h 5715000"/>
              <a:gd name="connsiteX2" fmla="*/ 2857500 w 5715000"/>
              <a:gd name="connsiteY2" fmla="*/ 5715000 h 5715000"/>
              <a:gd name="connsiteX3" fmla="*/ 0 w 5715000"/>
              <a:gd name="connsiteY3" fmla="*/ 2857500 h 5715000"/>
              <a:gd name="connsiteX4" fmla="*/ 2857500 w 5715000"/>
              <a:gd name="connsiteY4" fmla="*/ 0 h 57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0" h="5715000">
                <a:moveTo>
                  <a:pt x="2857500" y="0"/>
                </a:moveTo>
                <a:cubicBezTo>
                  <a:pt x="4435654" y="0"/>
                  <a:pt x="5715000" y="1279346"/>
                  <a:pt x="5715000" y="2857500"/>
                </a:cubicBezTo>
                <a:cubicBezTo>
                  <a:pt x="5715000" y="4435654"/>
                  <a:pt x="4435654" y="5715000"/>
                  <a:pt x="2857500" y="5715000"/>
                </a:cubicBezTo>
                <a:cubicBezTo>
                  <a:pt x="1279346" y="5715000"/>
                  <a:pt x="0" y="4435654"/>
                  <a:pt x="0" y="2857500"/>
                </a:cubicBezTo>
                <a:cubicBezTo>
                  <a:pt x="0" y="1279346"/>
                  <a:pt x="1279346" y="0"/>
                  <a:pt x="2857500" y="0"/>
                </a:cubicBezTo>
                <a:close/>
              </a:path>
            </a:pathLst>
          </a:cu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22DC7D86-F951-4431-BE7E-242D07805ECB}"/>
              </a:ext>
            </a:extLst>
          </p:cNvPr>
          <p:cNvSpPr/>
          <p:nvPr/>
        </p:nvSpPr>
        <p:spPr>
          <a:xfrm>
            <a:off x="224456" y="1737993"/>
            <a:ext cx="2223686" cy="369332"/>
          </a:xfrm>
          <a:prstGeom prst="rect">
            <a:avLst/>
          </a:prstGeom>
        </p:spPr>
        <p:txBody>
          <a:bodyPr wrap="none">
            <a:spAutoFit/>
          </a:bodyPr>
          <a:lstStyle/>
          <a:p>
            <a:r>
              <a:rPr lang="zh-CN" altLang="zh-CN" kern="100">
                <a:latin typeface="Times New Roman" panose="02020603050405020304" pitchFamily="18" charset="0"/>
                <a:ea typeface="宋体" panose="02010600030101010101" pitchFamily="2" charset="-122"/>
              </a:rPr>
              <a:t>研究</a:t>
            </a:r>
            <a:r>
              <a:rPr lang="zh-CN" altLang="en-US" kern="100">
                <a:latin typeface="Times New Roman" panose="02020603050405020304" pitchFamily="18" charset="0"/>
                <a:ea typeface="宋体" panose="02010600030101010101" pitchFamily="2" charset="-122"/>
              </a:rPr>
              <a:t>目标 </a:t>
            </a:r>
            <a:r>
              <a:rPr lang="en-US" altLang="zh-CN" kern="100">
                <a:latin typeface="Times New Roman" panose="02020603050405020304" pitchFamily="18" charset="0"/>
                <a:ea typeface="宋体" panose="02010600030101010101" pitchFamily="2" charset="-122"/>
              </a:rPr>
              <a:t>· </a:t>
            </a:r>
            <a:r>
              <a:rPr lang="zh-CN" altLang="en-US" kern="100">
                <a:latin typeface="Times New Roman" panose="02020603050405020304" pitchFamily="18" charset="0"/>
                <a:ea typeface="宋体" panose="02010600030101010101" pitchFamily="2" charset="-122"/>
              </a:rPr>
              <a:t>频率模式</a:t>
            </a:r>
            <a:endParaRPr lang="zh-CN" altLang="en-US"/>
          </a:p>
        </p:txBody>
      </p:sp>
      <p:cxnSp>
        <p:nvCxnSpPr>
          <p:cNvPr id="13" name="直接连接符 12">
            <a:extLst>
              <a:ext uri="{FF2B5EF4-FFF2-40B4-BE49-F238E27FC236}">
                <a16:creationId xmlns:a16="http://schemas.microsoft.com/office/drawing/2014/main" id="{658975A8-1007-42C9-97F0-AD9364D8E498}"/>
              </a:ext>
            </a:extLst>
          </p:cNvPr>
          <p:cNvCxnSpPr>
            <a:cxnSpLocks/>
          </p:cNvCxnSpPr>
          <p:nvPr/>
        </p:nvCxnSpPr>
        <p:spPr>
          <a:xfrm>
            <a:off x="0" y="2169988"/>
            <a:ext cx="2448142" cy="0"/>
          </a:xfrm>
          <a:prstGeom prst="line">
            <a:avLst/>
          </a:prstGeom>
          <a:ln w="38100" cmpd="dbl">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DEB1F46E-FAFB-446E-A1A6-3313BF43321F}"/>
              </a:ext>
            </a:extLst>
          </p:cNvPr>
          <p:cNvSpPr/>
          <p:nvPr/>
        </p:nvSpPr>
        <p:spPr>
          <a:xfrm>
            <a:off x="1912086" y="5561882"/>
            <a:ext cx="646331" cy="369332"/>
          </a:xfrm>
          <a:prstGeom prst="rect">
            <a:avLst/>
          </a:prstGeom>
        </p:spPr>
        <p:txBody>
          <a:bodyPr wrap="none">
            <a:spAutoFit/>
          </a:bodyPr>
          <a:lstStyle/>
          <a:p>
            <a:r>
              <a:rPr lang="zh-CN" altLang="en-US"/>
              <a:t>定频</a:t>
            </a:r>
          </a:p>
        </p:txBody>
      </p:sp>
      <p:sp>
        <p:nvSpPr>
          <p:cNvPr id="4" name="矩形 3">
            <a:extLst>
              <a:ext uri="{FF2B5EF4-FFF2-40B4-BE49-F238E27FC236}">
                <a16:creationId xmlns:a16="http://schemas.microsoft.com/office/drawing/2014/main" id="{16F99284-AAD5-462F-ABB1-E4AF56475B3E}"/>
              </a:ext>
            </a:extLst>
          </p:cNvPr>
          <p:cNvSpPr/>
          <p:nvPr/>
        </p:nvSpPr>
        <p:spPr>
          <a:xfrm>
            <a:off x="5779051" y="5561882"/>
            <a:ext cx="646331" cy="369332"/>
          </a:xfrm>
          <a:prstGeom prst="rect">
            <a:avLst/>
          </a:prstGeom>
        </p:spPr>
        <p:txBody>
          <a:bodyPr wrap="none">
            <a:spAutoFit/>
          </a:bodyPr>
          <a:lstStyle/>
          <a:p>
            <a:r>
              <a:rPr lang="zh-CN" altLang="en-US"/>
              <a:t>跳频</a:t>
            </a:r>
          </a:p>
        </p:txBody>
      </p:sp>
      <p:sp>
        <p:nvSpPr>
          <p:cNvPr id="5" name="矩形 4">
            <a:extLst>
              <a:ext uri="{FF2B5EF4-FFF2-40B4-BE49-F238E27FC236}">
                <a16:creationId xmlns:a16="http://schemas.microsoft.com/office/drawing/2014/main" id="{83E474A2-A8B4-4073-8BE7-C451E4862CA0}"/>
              </a:ext>
            </a:extLst>
          </p:cNvPr>
          <p:cNvSpPr/>
          <p:nvPr/>
        </p:nvSpPr>
        <p:spPr>
          <a:xfrm>
            <a:off x="9646016" y="5561882"/>
            <a:ext cx="646331" cy="369332"/>
          </a:xfrm>
          <a:prstGeom prst="rect">
            <a:avLst/>
          </a:prstGeom>
        </p:spPr>
        <p:txBody>
          <a:bodyPr wrap="none">
            <a:spAutoFit/>
          </a:bodyPr>
          <a:lstStyle/>
          <a:p>
            <a:r>
              <a:rPr lang="zh-CN" altLang="en-US"/>
              <a:t>扫频</a:t>
            </a:r>
          </a:p>
        </p:txBody>
      </p:sp>
      <p:grpSp>
        <p:nvGrpSpPr>
          <p:cNvPr id="1024" name="组合 1023">
            <a:extLst>
              <a:ext uri="{FF2B5EF4-FFF2-40B4-BE49-F238E27FC236}">
                <a16:creationId xmlns:a16="http://schemas.microsoft.com/office/drawing/2014/main" id="{4CBCE6E1-E76B-4AB4-A8C8-DDA21FEAE472}"/>
              </a:ext>
            </a:extLst>
          </p:cNvPr>
          <p:cNvGrpSpPr/>
          <p:nvPr/>
        </p:nvGrpSpPr>
        <p:grpSpPr>
          <a:xfrm>
            <a:off x="1206443" y="3275076"/>
            <a:ext cx="2057616" cy="2056677"/>
            <a:chOff x="1206443" y="3275076"/>
            <a:chExt cx="2057616" cy="2056677"/>
          </a:xfrm>
        </p:grpSpPr>
        <p:sp>
          <p:nvSpPr>
            <p:cNvPr id="2" name="矩形 1">
              <a:extLst>
                <a:ext uri="{FF2B5EF4-FFF2-40B4-BE49-F238E27FC236}">
                  <a16:creationId xmlns:a16="http://schemas.microsoft.com/office/drawing/2014/main" id="{0D227FF0-FDDF-44DB-8E83-7D9FAEA1779F}"/>
                </a:ext>
              </a:extLst>
            </p:cNvPr>
            <p:cNvSpPr/>
            <p:nvPr/>
          </p:nvSpPr>
          <p:spPr>
            <a:xfrm>
              <a:off x="1206443" y="3275076"/>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CE6CEC72-97A8-41C1-B61C-70A925CAADDC}"/>
                </a:ext>
              </a:extLst>
            </p:cNvPr>
            <p:cNvSpPr/>
            <p:nvPr/>
          </p:nvSpPr>
          <p:spPr>
            <a:xfrm>
              <a:off x="1463645" y="3275076"/>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4E94E28-A9CC-4BC4-A9A8-B4CE453FF0C1}"/>
                </a:ext>
              </a:extLst>
            </p:cNvPr>
            <p:cNvSpPr/>
            <p:nvPr/>
          </p:nvSpPr>
          <p:spPr>
            <a:xfrm>
              <a:off x="1720847" y="3275076"/>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3430E28-683B-4480-A428-CF28699DF430}"/>
                </a:ext>
              </a:extLst>
            </p:cNvPr>
            <p:cNvSpPr/>
            <p:nvPr/>
          </p:nvSpPr>
          <p:spPr>
            <a:xfrm>
              <a:off x="1978049" y="3275076"/>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85F1D56E-4BB3-4597-9BE0-795C3521E5D6}"/>
                </a:ext>
              </a:extLst>
            </p:cNvPr>
            <p:cNvSpPr/>
            <p:nvPr/>
          </p:nvSpPr>
          <p:spPr>
            <a:xfrm>
              <a:off x="2235251" y="3275076"/>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FAF84D3-CF4B-4990-8787-28FAA589D3D6}"/>
                </a:ext>
              </a:extLst>
            </p:cNvPr>
            <p:cNvSpPr/>
            <p:nvPr/>
          </p:nvSpPr>
          <p:spPr>
            <a:xfrm>
              <a:off x="2492453" y="3275076"/>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00E39CEE-C872-43B8-8F97-AF076BF82F47}"/>
                </a:ext>
              </a:extLst>
            </p:cNvPr>
            <p:cNvSpPr/>
            <p:nvPr/>
          </p:nvSpPr>
          <p:spPr>
            <a:xfrm>
              <a:off x="2749655" y="3275076"/>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55CECFE8-EE41-4B11-B703-475AB2C7CD98}"/>
                </a:ext>
              </a:extLst>
            </p:cNvPr>
            <p:cNvSpPr/>
            <p:nvPr/>
          </p:nvSpPr>
          <p:spPr>
            <a:xfrm>
              <a:off x="3006857" y="3275076"/>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71385EBB-3414-4C52-9AEC-1C1228DFCC41}"/>
                </a:ext>
              </a:extLst>
            </p:cNvPr>
            <p:cNvSpPr/>
            <p:nvPr/>
          </p:nvSpPr>
          <p:spPr>
            <a:xfrm>
              <a:off x="1206443" y="3532278"/>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0651107C-F7BC-492E-80D1-E7A6F2482765}"/>
                </a:ext>
              </a:extLst>
            </p:cNvPr>
            <p:cNvSpPr/>
            <p:nvPr/>
          </p:nvSpPr>
          <p:spPr>
            <a:xfrm>
              <a:off x="1463645" y="3532278"/>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104654A1-47A1-4AAD-A747-CAA303EE852D}"/>
                </a:ext>
              </a:extLst>
            </p:cNvPr>
            <p:cNvSpPr/>
            <p:nvPr/>
          </p:nvSpPr>
          <p:spPr>
            <a:xfrm>
              <a:off x="1720847" y="3532278"/>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D3F8B5E6-5E68-4999-A2B0-42BEB1AD3D02}"/>
                </a:ext>
              </a:extLst>
            </p:cNvPr>
            <p:cNvSpPr/>
            <p:nvPr/>
          </p:nvSpPr>
          <p:spPr>
            <a:xfrm>
              <a:off x="1978049" y="3532278"/>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9BED8174-D79F-4A60-9E21-D09EF4A47315}"/>
                </a:ext>
              </a:extLst>
            </p:cNvPr>
            <p:cNvSpPr/>
            <p:nvPr/>
          </p:nvSpPr>
          <p:spPr>
            <a:xfrm>
              <a:off x="2235251" y="3532278"/>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51019B02-9822-43AB-9114-5AEA2BAD33EE}"/>
                </a:ext>
              </a:extLst>
            </p:cNvPr>
            <p:cNvSpPr/>
            <p:nvPr/>
          </p:nvSpPr>
          <p:spPr>
            <a:xfrm>
              <a:off x="2492453" y="3532278"/>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712CE60-AE16-4C40-80EE-D0A6F4291D2D}"/>
                </a:ext>
              </a:extLst>
            </p:cNvPr>
            <p:cNvSpPr/>
            <p:nvPr/>
          </p:nvSpPr>
          <p:spPr>
            <a:xfrm>
              <a:off x="2749655" y="3532278"/>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76FF4E52-2B92-4BDA-B525-F40F764A6627}"/>
                </a:ext>
              </a:extLst>
            </p:cNvPr>
            <p:cNvSpPr/>
            <p:nvPr/>
          </p:nvSpPr>
          <p:spPr>
            <a:xfrm>
              <a:off x="3006857" y="3532278"/>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E42EFF29-86B9-4BEC-93ED-F651C24E94A2}"/>
                </a:ext>
              </a:extLst>
            </p:cNvPr>
            <p:cNvSpPr/>
            <p:nvPr/>
          </p:nvSpPr>
          <p:spPr>
            <a:xfrm>
              <a:off x="1206443" y="3789480"/>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E53C70C1-47A2-4903-83F7-AF1ADF2235A6}"/>
                </a:ext>
              </a:extLst>
            </p:cNvPr>
            <p:cNvSpPr/>
            <p:nvPr/>
          </p:nvSpPr>
          <p:spPr>
            <a:xfrm>
              <a:off x="1463645" y="3789480"/>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AE3E949B-6EE1-403D-BE74-8BBC818AE5C8}"/>
                </a:ext>
              </a:extLst>
            </p:cNvPr>
            <p:cNvSpPr/>
            <p:nvPr/>
          </p:nvSpPr>
          <p:spPr>
            <a:xfrm>
              <a:off x="1720847" y="3789480"/>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2956F9B4-D022-4EFA-A272-67C718550AAA}"/>
                </a:ext>
              </a:extLst>
            </p:cNvPr>
            <p:cNvSpPr/>
            <p:nvPr/>
          </p:nvSpPr>
          <p:spPr>
            <a:xfrm>
              <a:off x="1978049" y="3789480"/>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A7DD159F-EB7D-432B-9B1E-63F208BFB458}"/>
                </a:ext>
              </a:extLst>
            </p:cNvPr>
            <p:cNvSpPr/>
            <p:nvPr/>
          </p:nvSpPr>
          <p:spPr>
            <a:xfrm>
              <a:off x="2235251" y="3789480"/>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4F73E0CB-91D0-45A8-B0DC-AEA273C83948}"/>
                </a:ext>
              </a:extLst>
            </p:cNvPr>
            <p:cNvSpPr/>
            <p:nvPr/>
          </p:nvSpPr>
          <p:spPr>
            <a:xfrm>
              <a:off x="2492453" y="3789480"/>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E836911D-49D6-4D16-B432-691E32680E48}"/>
                </a:ext>
              </a:extLst>
            </p:cNvPr>
            <p:cNvSpPr/>
            <p:nvPr/>
          </p:nvSpPr>
          <p:spPr>
            <a:xfrm>
              <a:off x="2749655" y="3789480"/>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03BEF643-3133-4DB8-AAE0-88E78DF5F940}"/>
                </a:ext>
              </a:extLst>
            </p:cNvPr>
            <p:cNvSpPr/>
            <p:nvPr/>
          </p:nvSpPr>
          <p:spPr>
            <a:xfrm>
              <a:off x="3006857" y="3789480"/>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E18F3179-A322-4CB5-83A4-4874CEA560CD}"/>
                </a:ext>
              </a:extLst>
            </p:cNvPr>
            <p:cNvSpPr/>
            <p:nvPr/>
          </p:nvSpPr>
          <p:spPr>
            <a:xfrm>
              <a:off x="1206443" y="4046682"/>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89FFF8E2-A347-4647-8E0C-D01CF60B798F}"/>
                </a:ext>
              </a:extLst>
            </p:cNvPr>
            <p:cNvSpPr/>
            <p:nvPr/>
          </p:nvSpPr>
          <p:spPr>
            <a:xfrm>
              <a:off x="1463645" y="4046682"/>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87C83C4B-28BC-49E3-8E6D-C7788BD2BCC4}"/>
                </a:ext>
              </a:extLst>
            </p:cNvPr>
            <p:cNvSpPr/>
            <p:nvPr/>
          </p:nvSpPr>
          <p:spPr>
            <a:xfrm>
              <a:off x="1720847" y="4046682"/>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1AB916F6-CB79-493A-9AA0-DA892C81C8D8}"/>
                </a:ext>
              </a:extLst>
            </p:cNvPr>
            <p:cNvSpPr/>
            <p:nvPr/>
          </p:nvSpPr>
          <p:spPr>
            <a:xfrm>
              <a:off x="1978049" y="4046682"/>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47532430-F263-4A0E-A0C9-E16A37CD40AA}"/>
                </a:ext>
              </a:extLst>
            </p:cNvPr>
            <p:cNvSpPr/>
            <p:nvPr/>
          </p:nvSpPr>
          <p:spPr>
            <a:xfrm>
              <a:off x="2235251" y="4046682"/>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EFF6535A-477A-493E-BCD5-40C099190787}"/>
                </a:ext>
              </a:extLst>
            </p:cNvPr>
            <p:cNvSpPr/>
            <p:nvPr/>
          </p:nvSpPr>
          <p:spPr>
            <a:xfrm>
              <a:off x="2492453" y="4046682"/>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28EAA8A4-8024-4380-87F8-3A4A26F878FE}"/>
                </a:ext>
              </a:extLst>
            </p:cNvPr>
            <p:cNvSpPr/>
            <p:nvPr/>
          </p:nvSpPr>
          <p:spPr>
            <a:xfrm>
              <a:off x="2749655" y="4046682"/>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2AAFFF31-ABE6-4FD8-BD57-21B0CAECF9DC}"/>
                </a:ext>
              </a:extLst>
            </p:cNvPr>
            <p:cNvSpPr/>
            <p:nvPr/>
          </p:nvSpPr>
          <p:spPr>
            <a:xfrm>
              <a:off x="3006857" y="4046682"/>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6A177E2B-613E-4FFB-AF90-D06E6C7CE222}"/>
                </a:ext>
              </a:extLst>
            </p:cNvPr>
            <p:cNvSpPr/>
            <p:nvPr/>
          </p:nvSpPr>
          <p:spPr>
            <a:xfrm>
              <a:off x="1206443" y="4302945"/>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D79B215C-B7F7-475F-B210-C77E5859594F}"/>
                </a:ext>
              </a:extLst>
            </p:cNvPr>
            <p:cNvSpPr/>
            <p:nvPr/>
          </p:nvSpPr>
          <p:spPr>
            <a:xfrm>
              <a:off x="1463645" y="4302945"/>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203D0807-EACA-4180-86FA-AE760A7C3381}"/>
                </a:ext>
              </a:extLst>
            </p:cNvPr>
            <p:cNvSpPr/>
            <p:nvPr/>
          </p:nvSpPr>
          <p:spPr>
            <a:xfrm>
              <a:off x="1720847" y="4302945"/>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4CF27B6D-368C-4361-BD9E-9F5F5AE056CA}"/>
                </a:ext>
              </a:extLst>
            </p:cNvPr>
            <p:cNvSpPr/>
            <p:nvPr/>
          </p:nvSpPr>
          <p:spPr>
            <a:xfrm>
              <a:off x="1978049" y="4302945"/>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4725AF22-CE91-4266-ADD9-C17988F1B1E8}"/>
                </a:ext>
              </a:extLst>
            </p:cNvPr>
            <p:cNvSpPr/>
            <p:nvPr/>
          </p:nvSpPr>
          <p:spPr>
            <a:xfrm>
              <a:off x="2235251" y="4302945"/>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7D6B830E-5927-4FFC-A183-5FC8FD2EE0A5}"/>
                </a:ext>
              </a:extLst>
            </p:cNvPr>
            <p:cNvSpPr/>
            <p:nvPr/>
          </p:nvSpPr>
          <p:spPr>
            <a:xfrm>
              <a:off x="2492453" y="4302945"/>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C87463D2-0DFA-4739-8536-6C9F96E5106F}"/>
                </a:ext>
              </a:extLst>
            </p:cNvPr>
            <p:cNvSpPr/>
            <p:nvPr/>
          </p:nvSpPr>
          <p:spPr>
            <a:xfrm>
              <a:off x="2749655" y="4302945"/>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8818BDE9-8780-4074-96AE-D9BB16CE172C}"/>
                </a:ext>
              </a:extLst>
            </p:cNvPr>
            <p:cNvSpPr/>
            <p:nvPr/>
          </p:nvSpPr>
          <p:spPr>
            <a:xfrm>
              <a:off x="3006857" y="4302945"/>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E24DF4C-44CD-4877-B94E-622BBB12AFC3}"/>
                </a:ext>
              </a:extLst>
            </p:cNvPr>
            <p:cNvSpPr/>
            <p:nvPr/>
          </p:nvSpPr>
          <p:spPr>
            <a:xfrm>
              <a:off x="1206443" y="4560147"/>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19361B14-D81E-4804-88FC-336D34BFC422}"/>
                </a:ext>
              </a:extLst>
            </p:cNvPr>
            <p:cNvSpPr/>
            <p:nvPr/>
          </p:nvSpPr>
          <p:spPr>
            <a:xfrm>
              <a:off x="1463645" y="4560147"/>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09B1A050-5EF3-4547-B523-A905E7E5D4DD}"/>
                </a:ext>
              </a:extLst>
            </p:cNvPr>
            <p:cNvSpPr/>
            <p:nvPr/>
          </p:nvSpPr>
          <p:spPr>
            <a:xfrm>
              <a:off x="1720847" y="4560147"/>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3D3B47BC-DB6D-456E-806E-0A80E1EBB219}"/>
                </a:ext>
              </a:extLst>
            </p:cNvPr>
            <p:cNvSpPr/>
            <p:nvPr/>
          </p:nvSpPr>
          <p:spPr>
            <a:xfrm>
              <a:off x="1978049" y="4560147"/>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42D0865F-0FA8-47B9-BEA4-A714B8337F5E}"/>
                </a:ext>
              </a:extLst>
            </p:cNvPr>
            <p:cNvSpPr/>
            <p:nvPr/>
          </p:nvSpPr>
          <p:spPr>
            <a:xfrm>
              <a:off x="2235251" y="4560147"/>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C00423CF-6C77-4EDF-BDC3-D8D5B18DC6C7}"/>
                </a:ext>
              </a:extLst>
            </p:cNvPr>
            <p:cNvSpPr/>
            <p:nvPr/>
          </p:nvSpPr>
          <p:spPr>
            <a:xfrm>
              <a:off x="2492453" y="4560147"/>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21099625-4868-46BF-AE7A-3DDCBF32C827}"/>
                </a:ext>
              </a:extLst>
            </p:cNvPr>
            <p:cNvSpPr/>
            <p:nvPr/>
          </p:nvSpPr>
          <p:spPr>
            <a:xfrm>
              <a:off x="2749655" y="4560147"/>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D184BE5B-8B54-45B3-85D9-0ABBA92C6E6D}"/>
                </a:ext>
              </a:extLst>
            </p:cNvPr>
            <p:cNvSpPr/>
            <p:nvPr/>
          </p:nvSpPr>
          <p:spPr>
            <a:xfrm>
              <a:off x="3006857" y="4560147"/>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FCB0924A-D7FE-4788-90A3-20D2B8BC777F}"/>
                </a:ext>
              </a:extLst>
            </p:cNvPr>
            <p:cNvSpPr/>
            <p:nvPr/>
          </p:nvSpPr>
          <p:spPr>
            <a:xfrm>
              <a:off x="1206443" y="4817349"/>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921F86B8-4952-4BB3-BE85-6E596B3F6E79}"/>
                </a:ext>
              </a:extLst>
            </p:cNvPr>
            <p:cNvSpPr/>
            <p:nvPr/>
          </p:nvSpPr>
          <p:spPr>
            <a:xfrm>
              <a:off x="1463645" y="4817349"/>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107D3B07-E803-49A2-86CC-65B4DE152220}"/>
                </a:ext>
              </a:extLst>
            </p:cNvPr>
            <p:cNvSpPr/>
            <p:nvPr/>
          </p:nvSpPr>
          <p:spPr>
            <a:xfrm>
              <a:off x="1720847" y="4817349"/>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8BA993F9-3E90-49D5-A5D0-22CC6CAF506E}"/>
                </a:ext>
              </a:extLst>
            </p:cNvPr>
            <p:cNvSpPr/>
            <p:nvPr/>
          </p:nvSpPr>
          <p:spPr>
            <a:xfrm>
              <a:off x="1978049" y="4817349"/>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55C4B905-ACE5-432F-B678-F0713A73AB5C}"/>
                </a:ext>
              </a:extLst>
            </p:cNvPr>
            <p:cNvSpPr/>
            <p:nvPr/>
          </p:nvSpPr>
          <p:spPr>
            <a:xfrm>
              <a:off x="2235251" y="4817349"/>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C99E044F-C188-4BA9-B366-42EBCAABC025}"/>
                </a:ext>
              </a:extLst>
            </p:cNvPr>
            <p:cNvSpPr/>
            <p:nvPr/>
          </p:nvSpPr>
          <p:spPr>
            <a:xfrm>
              <a:off x="2492453" y="4817349"/>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63EF3F3C-5394-4E2B-9BC6-30EBF37F818F}"/>
                </a:ext>
              </a:extLst>
            </p:cNvPr>
            <p:cNvSpPr/>
            <p:nvPr/>
          </p:nvSpPr>
          <p:spPr>
            <a:xfrm>
              <a:off x="2749655" y="4817349"/>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39819C44-3A7F-4CD3-AAC9-BED98836B728}"/>
                </a:ext>
              </a:extLst>
            </p:cNvPr>
            <p:cNvSpPr/>
            <p:nvPr/>
          </p:nvSpPr>
          <p:spPr>
            <a:xfrm>
              <a:off x="3006857" y="4817349"/>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E79E101B-6383-464A-A9D6-1DDA1F376BD0}"/>
                </a:ext>
              </a:extLst>
            </p:cNvPr>
            <p:cNvSpPr/>
            <p:nvPr/>
          </p:nvSpPr>
          <p:spPr>
            <a:xfrm>
              <a:off x="1206443" y="5074551"/>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A2A7D935-F9E9-411D-B4B3-6D056FB5A92C}"/>
                </a:ext>
              </a:extLst>
            </p:cNvPr>
            <p:cNvSpPr/>
            <p:nvPr/>
          </p:nvSpPr>
          <p:spPr>
            <a:xfrm>
              <a:off x="1463645" y="5074551"/>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C9972C7D-1F5C-4A32-BB9C-650799C6793A}"/>
                </a:ext>
              </a:extLst>
            </p:cNvPr>
            <p:cNvSpPr/>
            <p:nvPr/>
          </p:nvSpPr>
          <p:spPr>
            <a:xfrm>
              <a:off x="1720847" y="5074551"/>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E809F9E1-8F78-42F1-984B-C861AC444E56}"/>
                </a:ext>
              </a:extLst>
            </p:cNvPr>
            <p:cNvSpPr/>
            <p:nvPr/>
          </p:nvSpPr>
          <p:spPr>
            <a:xfrm>
              <a:off x="1978049" y="5074551"/>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7411D8EF-9739-4A59-935E-C5E53EACB478}"/>
                </a:ext>
              </a:extLst>
            </p:cNvPr>
            <p:cNvSpPr/>
            <p:nvPr/>
          </p:nvSpPr>
          <p:spPr>
            <a:xfrm>
              <a:off x="2235251" y="5074551"/>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3A18FB09-6E0C-4AFA-8D2A-BE399EF5FC26}"/>
                </a:ext>
              </a:extLst>
            </p:cNvPr>
            <p:cNvSpPr/>
            <p:nvPr/>
          </p:nvSpPr>
          <p:spPr>
            <a:xfrm>
              <a:off x="2492453" y="5074551"/>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775A8B53-AC38-4114-8EE1-7DB9B6C6C3DB}"/>
                </a:ext>
              </a:extLst>
            </p:cNvPr>
            <p:cNvSpPr/>
            <p:nvPr/>
          </p:nvSpPr>
          <p:spPr>
            <a:xfrm>
              <a:off x="2749655" y="5074551"/>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17CD5A77-1871-4F32-8BD6-39CFE554D671}"/>
                </a:ext>
              </a:extLst>
            </p:cNvPr>
            <p:cNvSpPr/>
            <p:nvPr/>
          </p:nvSpPr>
          <p:spPr>
            <a:xfrm>
              <a:off x="3006857" y="5074551"/>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44715344-25A2-4FD1-B01B-25108EDD09D8}"/>
              </a:ext>
            </a:extLst>
          </p:cNvPr>
          <p:cNvGrpSpPr/>
          <p:nvPr/>
        </p:nvGrpSpPr>
        <p:grpSpPr>
          <a:xfrm>
            <a:off x="5067191" y="3274606"/>
            <a:ext cx="2057616" cy="2056677"/>
            <a:chOff x="5067191" y="3274606"/>
            <a:chExt cx="2057616" cy="2056677"/>
          </a:xfrm>
        </p:grpSpPr>
        <p:sp>
          <p:nvSpPr>
            <p:cNvPr id="79" name="矩形 78">
              <a:extLst>
                <a:ext uri="{FF2B5EF4-FFF2-40B4-BE49-F238E27FC236}">
                  <a16:creationId xmlns:a16="http://schemas.microsoft.com/office/drawing/2014/main" id="{F4C6309A-EF9C-42AC-98A0-A17D84E90B17}"/>
                </a:ext>
              </a:extLst>
            </p:cNvPr>
            <p:cNvSpPr/>
            <p:nvPr/>
          </p:nvSpPr>
          <p:spPr>
            <a:xfrm>
              <a:off x="5067191" y="3274606"/>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5A709DE9-3AAF-46FE-8AD3-AFAB94D460DD}"/>
                </a:ext>
              </a:extLst>
            </p:cNvPr>
            <p:cNvSpPr/>
            <p:nvPr/>
          </p:nvSpPr>
          <p:spPr>
            <a:xfrm>
              <a:off x="5324393" y="3274606"/>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298C45B5-54A7-44F4-9080-684EA928469D}"/>
                </a:ext>
              </a:extLst>
            </p:cNvPr>
            <p:cNvSpPr/>
            <p:nvPr/>
          </p:nvSpPr>
          <p:spPr>
            <a:xfrm>
              <a:off x="5581595" y="3274606"/>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B1321C62-E912-44A9-BADE-1D5D42993D85}"/>
                </a:ext>
              </a:extLst>
            </p:cNvPr>
            <p:cNvSpPr/>
            <p:nvPr/>
          </p:nvSpPr>
          <p:spPr>
            <a:xfrm>
              <a:off x="5838797" y="3274606"/>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23897B50-24BF-4E5A-B4D1-22C3C73F8E5B}"/>
                </a:ext>
              </a:extLst>
            </p:cNvPr>
            <p:cNvSpPr/>
            <p:nvPr/>
          </p:nvSpPr>
          <p:spPr>
            <a:xfrm>
              <a:off x="6095999" y="3274606"/>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B7251D2F-1A12-49E4-A9F0-A9D87AFF7C2B}"/>
                </a:ext>
              </a:extLst>
            </p:cNvPr>
            <p:cNvSpPr/>
            <p:nvPr/>
          </p:nvSpPr>
          <p:spPr>
            <a:xfrm>
              <a:off x="6353201" y="3274606"/>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F0BA9A41-6179-444D-BE30-B3A1C2487FD7}"/>
                </a:ext>
              </a:extLst>
            </p:cNvPr>
            <p:cNvSpPr/>
            <p:nvPr/>
          </p:nvSpPr>
          <p:spPr>
            <a:xfrm>
              <a:off x="6610403" y="3274606"/>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E2D60EC1-884E-456E-BC98-D905B3858C2B}"/>
                </a:ext>
              </a:extLst>
            </p:cNvPr>
            <p:cNvSpPr/>
            <p:nvPr/>
          </p:nvSpPr>
          <p:spPr>
            <a:xfrm>
              <a:off x="6867605" y="3274606"/>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BE4982F1-9B8F-4108-884C-7E12C4A34F9B}"/>
                </a:ext>
              </a:extLst>
            </p:cNvPr>
            <p:cNvSpPr/>
            <p:nvPr/>
          </p:nvSpPr>
          <p:spPr>
            <a:xfrm>
              <a:off x="5067191" y="3531808"/>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FB64CF01-3878-43A1-8EB5-90712A55DBB5}"/>
                </a:ext>
              </a:extLst>
            </p:cNvPr>
            <p:cNvSpPr/>
            <p:nvPr/>
          </p:nvSpPr>
          <p:spPr>
            <a:xfrm>
              <a:off x="5324393" y="3531808"/>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7E492FC2-5CA4-4F92-8607-0DE8754F6F3F}"/>
                </a:ext>
              </a:extLst>
            </p:cNvPr>
            <p:cNvSpPr/>
            <p:nvPr/>
          </p:nvSpPr>
          <p:spPr>
            <a:xfrm>
              <a:off x="5581595" y="3531808"/>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B7AA0769-F039-41CE-8912-16B7EFB427BC}"/>
                </a:ext>
              </a:extLst>
            </p:cNvPr>
            <p:cNvSpPr/>
            <p:nvPr/>
          </p:nvSpPr>
          <p:spPr>
            <a:xfrm>
              <a:off x="5838797" y="3531808"/>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681CBCCF-7876-4B9F-A7E1-DBCA6996E833}"/>
                </a:ext>
              </a:extLst>
            </p:cNvPr>
            <p:cNvSpPr/>
            <p:nvPr/>
          </p:nvSpPr>
          <p:spPr>
            <a:xfrm>
              <a:off x="6095999" y="3531808"/>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F9551831-86FC-4261-9A84-1A740273DBF2}"/>
                </a:ext>
              </a:extLst>
            </p:cNvPr>
            <p:cNvSpPr/>
            <p:nvPr/>
          </p:nvSpPr>
          <p:spPr>
            <a:xfrm>
              <a:off x="6353201" y="3531808"/>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C2B1C83D-0490-405F-BAFA-8148FC2D45BD}"/>
                </a:ext>
              </a:extLst>
            </p:cNvPr>
            <p:cNvSpPr/>
            <p:nvPr/>
          </p:nvSpPr>
          <p:spPr>
            <a:xfrm>
              <a:off x="6610403" y="3531808"/>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B332D838-CAD4-4C7E-808C-6D923C03752F}"/>
                </a:ext>
              </a:extLst>
            </p:cNvPr>
            <p:cNvSpPr/>
            <p:nvPr/>
          </p:nvSpPr>
          <p:spPr>
            <a:xfrm>
              <a:off x="6867605" y="3531808"/>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9C1BAA2A-E068-4B09-8DC3-C9DDCD68CF06}"/>
                </a:ext>
              </a:extLst>
            </p:cNvPr>
            <p:cNvSpPr/>
            <p:nvPr/>
          </p:nvSpPr>
          <p:spPr>
            <a:xfrm>
              <a:off x="5067191" y="3789010"/>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64800560-521B-4227-A2D0-532DEC106E24}"/>
                </a:ext>
              </a:extLst>
            </p:cNvPr>
            <p:cNvSpPr/>
            <p:nvPr/>
          </p:nvSpPr>
          <p:spPr>
            <a:xfrm>
              <a:off x="5324393" y="3789010"/>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DA59C751-B5A4-4B49-8CE3-C105D092507D}"/>
                </a:ext>
              </a:extLst>
            </p:cNvPr>
            <p:cNvSpPr/>
            <p:nvPr/>
          </p:nvSpPr>
          <p:spPr>
            <a:xfrm>
              <a:off x="5581595" y="3789010"/>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47032360-47AB-4F88-9689-C00EFEC433D8}"/>
                </a:ext>
              </a:extLst>
            </p:cNvPr>
            <p:cNvSpPr/>
            <p:nvPr/>
          </p:nvSpPr>
          <p:spPr>
            <a:xfrm>
              <a:off x="5838797" y="3789010"/>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CC0D94EE-3A01-45F2-8C16-49447E2C51B3}"/>
                </a:ext>
              </a:extLst>
            </p:cNvPr>
            <p:cNvSpPr/>
            <p:nvPr/>
          </p:nvSpPr>
          <p:spPr>
            <a:xfrm>
              <a:off x="6095999" y="3789010"/>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3E2456CF-7EA8-43BC-987A-4D4BB842224C}"/>
                </a:ext>
              </a:extLst>
            </p:cNvPr>
            <p:cNvSpPr/>
            <p:nvPr/>
          </p:nvSpPr>
          <p:spPr>
            <a:xfrm>
              <a:off x="6353201" y="3789010"/>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1652B439-F0AC-4371-BD4B-7D78B24E961D}"/>
                </a:ext>
              </a:extLst>
            </p:cNvPr>
            <p:cNvSpPr/>
            <p:nvPr/>
          </p:nvSpPr>
          <p:spPr>
            <a:xfrm>
              <a:off x="6610403" y="3789010"/>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882141F4-8864-4981-9369-01F66F56D267}"/>
                </a:ext>
              </a:extLst>
            </p:cNvPr>
            <p:cNvSpPr/>
            <p:nvPr/>
          </p:nvSpPr>
          <p:spPr>
            <a:xfrm>
              <a:off x="6867605" y="3789010"/>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1910F82E-4FBC-4020-ADF7-B4F918AEDACF}"/>
                </a:ext>
              </a:extLst>
            </p:cNvPr>
            <p:cNvSpPr/>
            <p:nvPr/>
          </p:nvSpPr>
          <p:spPr>
            <a:xfrm>
              <a:off x="5067191" y="4046212"/>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180320D6-A679-4850-93BC-347A3FB5D9A0}"/>
                </a:ext>
              </a:extLst>
            </p:cNvPr>
            <p:cNvSpPr/>
            <p:nvPr/>
          </p:nvSpPr>
          <p:spPr>
            <a:xfrm>
              <a:off x="5324393" y="4046212"/>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6A9BE468-4CCD-4497-96BD-F3CA1713A9AF}"/>
                </a:ext>
              </a:extLst>
            </p:cNvPr>
            <p:cNvSpPr/>
            <p:nvPr/>
          </p:nvSpPr>
          <p:spPr>
            <a:xfrm>
              <a:off x="5581595" y="4046212"/>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BA18082B-D760-47DA-8C3B-A53023E48008}"/>
                </a:ext>
              </a:extLst>
            </p:cNvPr>
            <p:cNvSpPr/>
            <p:nvPr/>
          </p:nvSpPr>
          <p:spPr>
            <a:xfrm>
              <a:off x="5838797" y="4046212"/>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AC390390-D0A4-4E64-9734-A2025A481BE0}"/>
                </a:ext>
              </a:extLst>
            </p:cNvPr>
            <p:cNvSpPr/>
            <p:nvPr/>
          </p:nvSpPr>
          <p:spPr>
            <a:xfrm>
              <a:off x="6095999" y="4046212"/>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B2967A17-D077-4645-90F0-FD3BF239D5B7}"/>
                </a:ext>
              </a:extLst>
            </p:cNvPr>
            <p:cNvSpPr/>
            <p:nvPr/>
          </p:nvSpPr>
          <p:spPr>
            <a:xfrm>
              <a:off x="6353201" y="4046212"/>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BE1E3DCB-D5A2-4EBF-8460-D3EBEF2CAE67}"/>
                </a:ext>
              </a:extLst>
            </p:cNvPr>
            <p:cNvSpPr/>
            <p:nvPr/>
          </p:nvSpPr>
          <p:spPr>
            <a:xfrm>
              <a:off x="6610403" y="4046212"/>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93091860-379E-402D-9A98-5A181D1ABD75}"/>
                </a:ext>
              </a:extLst>
            </p:cNvPr>
            <p:cNvSpPr/>
            <p:nvPr/>
          </p:nvSpPr>
          <p:spPr>
            <a:xfrm>
              <a:off x="6867605" y="4046212"/>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5819E37F-77BD-4D1A-80C5-4686042E91F5}"/>
                </a:ext>
              </a:extLst>
            </p:cNvPr>
            <p:cNvSpPr/>
            <p:nvPr/>
          </p:nvSpPr>
          <p:spPr>
            <a:xfrm>
              <a:off x="5067191" y="4302475"/>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C0721F33-754C-4528-A7C8-33C0F3E2D79D}"/>
                </a:ext>
              </a:extLst>
            </p:cNvPr>
            <p:cNvSpPr/>
            <p:nvPr/>
          </p:nvSpPr>
          <p:spPr>
            <a:xfrm>
              <a:off x="5324393" y="4302475"/>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4263792F-67F5-4075-B349-63336AD4F929}"/>
                </a:ext>
              </a:extLst>
            </p:cNvPr>
            <p:cNvSpPr/>
            <p:nvPr/>
          </p:nvSpPr>
          <p:spPr>
            <a:xfrm>
              <a:off x="5581595" y="4302475"/>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53F10E45-AC37-4F56-AA4A-603D8A32E8BC}"/>
                </a:ext>
              </a:extLst>
            </p:cNvPr>
            <p:cNvSpPr/>
            <p:nvPr/>
          </p:nvSpPr>
          <p:spPr>
            <a:xfrm>
              <a:off x="5838797" y="4302475"/>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6F793928-875F-4FA4-83E6-5E7CB6598E37}"/>
                </a:ext>
              </a:extLst>
            </p:cNvPr>
            <p:cNvSpPr/>
            <p:nvPr/>
          </p:nvSpPr>
          <p:spPr>
            <a:xfrm>
              <a:off x="6095999" y="4302475"/>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223B24E9-4988-4230-9734-D3AEA686C06F}"/>
                </a:ext>
              </a:extLst>
            </p:cNvPr>
            <p:cNvSpPr/>
            <p:nvPr/>
          </p:nvSpPr>
          <p:spPr>
            <a:xfrm>
              <a:off x="6353201" y="4302475"/>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AA33E6D3-D794-4964-AA87-B62CADDC84EE}"/>
                </a:ext>
              </a:extLst>
            </p:cNvPr>
            <p:cNvSpPr/>
            <p:nvPr/>
          </p:nvSpPr>
          <p:spPr>
            <a:xfrm>
              <a:off x="6610403" y="4302475"/>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9B694750-45FF-4B26-8743-B7C688AE7D7C}"/>
                </a:ext>
              </a:extLst>
            </p:cNvPr>
            <p:cNvSpPr/>
            <p:nvPr/>
          </p:nvSpPr>
          <p:spPr>
            <a:xfrm>
              <a:off x="6867605" y="4302475"/>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3B08F76B-A913-47AD-894C-2B67B8B77CF5}"/>
                </a:ext>
              </a:extLst>
            </p:cNvPr>
            <p:cNvSpPr/>
            <p:nvPr/>
          </p:nvSpPr>
          <p:spPr>
            <a:xfrm>
              <a:off x="5067191" y="4559677"/>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A819A408-427F-46A3-8569-1D6C46A17CA5}"/>
                </a:ext>
              </a:extLst>
            </p:cNvPr>
            <p:cNvSpPr/>
            <p:nvPr/>
          </p:nvSpPr>
          <p:spPr>
            <a:xfrm>
              <a:off x="5324393" y="4559677"/>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048A2B7F-9AD1-4783-817C-2B98184ECDA7}"/>
                </a:ext>
              </a:extLst>
            </p:cNvPr>
            <p:cNvSpPr/>
            <p:nvPr/>
          </p:nvSpPr>
          <p:spPr>
            <a:xfrm>
              <a:off x="5581595" y="4559677"/>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EB6772D7-9D34-47D7-98B9-E989F3205153}"/>
                </a:ext>
              </a:extLst>
            </p:cNvPr>
            <p:cNvSpPr/>
            <p:nvPr/>
          </p:nvSpPr>
          <p:spPr>
            <a:xfrm>
              <a:off x="5838797" y="4559677"/>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a:extLst>
                <a:ext uri="{FF2B5EF4-FFF2-40B4-BE49-F238E27FC236}">
                  <a16:creationId xmlns:a16="http://schemas.microsoft.com/office/drawing/2014/main" id="{65428E29-80CE-48CB-A5DB-815A53DCD737}"/>
                </a:ext>
              </a:extLst>
            </p:cNvPr>
            <p:cNvSpPr/>
            <p:nvPr/>
          </p:nvSpPr>
          <p:spPr>
            <a:xfrm>
              <a:off x="6095999" y="4559677"/>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3B45DE1D-BEFF-40FC-910A-9B6FB932C9FB}"/>
                </a:ext>
              </a:extLst>
            </p:cNvPr>
            <p:cNvSpPr/>
            <p:nvPr/>
          </p:nvSpPr>
          <p:spPr>
            <a:xfrm>
              <a:off x="6353201" y="4559677"/>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6AC6F87D-9272-41F2-AD83-EC8B2A3822A4}"/>
                </a:ext>
              </a:extLst>
            </p:cNvPr>
            <p:cNvSpPr/>
            <p:nvPr/>
          </p:nvSpPr>
          <p:spPr>
            <a:xfrm>
              <a:off x="6610403" y="4559677"/>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4A20E80C-D17C-434D-9B29-5434E2F12AEF}"/>
                </a:ext>
              </a:extLst>
            </p:cNvPr>
            <p:cNvSpPr/>
            <p:nvPr/>
          </p:nvSpPr>
          <p:spPr>
            <a:xfrm>
              <a:off x="6867605" y="4559677"/>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a:extLst>
                <a:ext uri="{FF2B5EF4-FFF2-40B4-BE49-F238E27FC236}">
                  <a16:creationId xmlns:a16="http://schemas.microsoft.com/office/drawing/2014/main" id="{CC64C6CC-DB2B-434B-ABDD-283C0D9E1030}"/>
                </a:ext>
              </a:extLst>
            </p:cNvPr>
            <p:cNvSpPr/>
            <p:nvPr/>
          </p:nvSpPr>
          <p:spPr>
            <a:xfrm>
              <a:off x="5067191" y="4816879"/>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83E8B62E-153D-435D-9DD4-3721AA54F2E4}"/>
                </a:ext>
              </a:extLst>
            </p:cNvPr>
            <p:cNvSpPr/>
            <p:nvPr/>
          </p:nvSpPr>
          <p:spPr>
            <a:xfrm>
              <a:off x="5324393" y="4816879"/>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id="{C362FFAB-0D75-416E-8DDC-C51ABA896B5C}"/>
                </a:ext>
              </a:extLst>
            </p:cNvPr>
            <p:cNvSpPr/>
            <p:nvPr/>
          </p:nvSpPr>
          <p:spPr>
            <a:xfrm>
              <a:off x="5581595" y="4816879"/>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30A97FE4-10E1-4348-AB8E-4248F27D607E}"/>
                </a:ext>
              </a:extLst>
            </p:cNvPr>
            <p:cNvSpPr/>
            <p:nvPr/>
          </p:nvSpPr>
          <p:spPr>
            <a:xfrm>
              <a:off x="5838797" y="4816879"/>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FFDB0163-7F2B-4381-8A35-1FFB52194F9D}"/>
                </a:ext>
              </a:extLst>
            </p:cNvPr>
            <p:cNvSpPr/>
            <p:nvPr/>
          </p:nvSpPr>
          <p:spPr>
            <a:xfrm>
              <a:off x="6095999" y="4816879"/>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100C9A7E-063E-4547-99A0-DBE73E387C12}"/>
                </a:ext>
              </a:extLst>
            </p:cNvPr>
            <p:cNvSpPr/>
            <p:nvPr/>
          </p:nvSpPr>
          <p:spPr>
            <a:xfrm>
              <a:off x="6353201" y="4816879"/>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BDD157B3-C26C-4020-9821-33E7BF6BF894}"/>
                </a:ext>
              </a:extLst>
            </p:cNvPr>
            <p:cNvSpPr/>
            <p:nvPr/>
          </p:nvSpPr>
          <p:spPr>
            <a:xfrm>
              <a:off x="6610403" y="4816879"/>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C81004B5-5E62-462C-9AA9-EC435CFCCE79}"/>
                </a:ext>
              </a:extLst>
            </p:cNvPr>
            <p:cNvSpPr/>
            <p:nvPr/>
          </p:nvSpPr>
          <p:spPr>
            <a:xfrm>
              <a:off x="6867605" y="4816879"/>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ADB67AAD-8ED1-4FDF-92DE-79278919BD51}"/>
                </a:ext>
              </a:extLst>
            </p:cNvPr>
            <p:cNvSpPr/>
            <p:nvPr/>
          </p:nvSpPr>
          <p:spPr>
            <a:xfrm>
              <a:off x="5067191" y="5074081"/>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55F7AE02-CB1B-4757-915E-68A460A08B90}"/>
                </a:ext>
              </a:extLst>
            </p:cNvPr>
            <p:cNvSpPr/>
            <p:nvPr/>
          </p:nvSpPr>
          <p:spPr>
            <a:xfrm>
              <a:off x="5324393" y="5074081"/>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21711C73-BE6D-4388-8031-283D4081DDC9}"/>
                </a:ext>
              </a:extLst>
            </p:cNvPr>
            <p:cNvSpPr/>
            <p:nvPr/>
          </p:nvSpPr>
          <p:spPr>
            <a:xfrm>
              <a:off x="5581595" y="5074081"/>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B3A07B60-E620-476A-BB99-55CF137ED1DB}"/>
                </a:ext>
              </a:extLst>
            </p:cNvPr>
            <p:cNvSpPr/>
            <p:nvPr/>
          </p:nvSpPr>
          <p:spPr>
            <a:xfrm>
              <a:off x="5838797" y="5074081"/>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1925F14B-4BC7-4D38-9BC5-8F5981DA6649}"/>
                </a:ext>
              </a:extLst>
            </p:cNvPr>
            <p:cNvSpPr/>
            <p:nvPr/>
          </p:nvSpPr>
          <p:spPr>
            <a:xfrm>
              <a:off x="6095999" y="5074081"/>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1CB1E3E9-21AC-40F8-9308-29EE3A2F5EF7}"/>
                </a:ext>
              </a:extLst>
            </p:cNvPr>
            <p:cNvSpPr/>
            <p:nvPr/>
          </p:nvSpPr>
          <p:spPr>
            <a:xfrm>
              <a:off x="6353201" y="5074081"/>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8FC1EA2A-A61F-4446-8AB3-CCC0D5E3A8FE}"/>
                </a:ext>
              </a:extLst>
            </p:cNvPr>
            <p:cNvSpPr/>
            <p:nvPr/>
          </p:nvSpPr>
          <p:spPr>
            <a:xfrm>
              <a:off x="6610403" y="5074081"/>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C08882F5-2E62-4216-B35E-B0905EEF4E4B}"/>
                </a:ext>
              </a:extLst>
            </p:cNvPr>
            <p:cNvSpPr/>
            <p:nvPr/>
          </p:nvSpPr>
          <p:spPr>
            <a:xfrm>
              <a:off x="6867605" y="5074081"/>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F2475A73-1D16-40F2-8982-AC78B21D83C7}"/>
              </a:ext>
            </a:extLst>
          </p:cNvPr>
          <p:cNvGrpSpPr/>
          <p:nvPr/>
        </p:nvGrpSpPr>
        <p:grpSpPr>
          <a:xfrm>
            <a:off x="8927939" y="3274136"/>
            <a:ext cx="2057616" cy="2056677"/>
            <a:chOff x="8927939" y="3274136"/>
            <a:chExt cx="2057616" cy="2056677"/>
          </a:xfrm>
        </p:grpSpPr>
        <p:sp>
          <p:nvSpPr>
            <p:cNvPr id="144" name="矩形 143">
              <a:extLst>
                <a:ext uri="{FF2B5EF4-FFF2-40B4-BE49-F238E27FC236}">
                  <a16:creationId xmlns:a16="http://schemas.microsoft.com/office/drawing/2014/main" id="{A9C488E2-B74C-43C1-B147-B364CE9462D2}"/>
                </a:ext>
              </a:extLst>
            </p:cNvPr>
            <p:cNvSpPr/>
            <p:nvPr/>
          </p:nvSpPr>
          <p:spPr>
            <a:xfrm>
              <a:off x="8927939" y="3274136"/>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1C6B2187-5580-4211-AA57-4B5E9C670907}"/>
                </a:ext>
              </a:extLst>
            </p:cNvPr>
            <p:cNvSpPr/>
            <p:nvPr/>
          </p:nvSpPr>
          <p:spPr>
            <a:xfrm>
              <a:off x="9185141" y="3274136"/>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2B71E0D5-95CB-44F5-8C89-D946D183EF4D}"/>
                </a:ext>
              </a:extLst>
            </p:cNvPr>
            <p:cNvSpPr/>
            <p:nvPr/>
          </p:nvSpPr>
          <p:spPr>
            <a:xfrm>
              <a:off x="9442343" y="3274136"/>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07F4371A-28AA-47E8-8E12-44783D930523}"/>
                </a:ext>
              </a:extLst>
            </p:cNvPr>
            <p:cNvSpPr/>
            <p:nvPr/>
          </p:nvSpPr>
          <p:spPr>
            <a:xfrm>
              <a:off x="9699545" y="3274136"/>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CF634172-9F24-464F-9FDE-71EB227631F2}"/>
                </a:ext>
              </a:extLst>
            </p:cNvPr>
            <p:cNvSpPr/>
            <p:nvPr/>
          </p:nvSpPr>
          <p:spPr>
            <a:xfrm>
              <a:off x="9956747" y="3274136"/>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5838741C-433D-484D-B2FB-10EF9020743B}"/>
                </a:ext>
              </a:extLst>
            </p:cNvPr>
            <p:cNvSpPr/>
            <p:nvPr/>
          </p:nvSpPr>
          <p:spPr>
            <a:xfrm>
              <a:off x="10213949" y="3274136"/>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07A55595-80A9-45A1-91C9-835DDB5055D1}"/>
                </a:ext>
              </a:extLst>
            </p:cNvPr>
            <p:cNvSpPr/>
            <p:nvPr/>
          </p:nvSpPr>
          <p:spPr>
            <a:xfrm>
              <a:off x="10471151" y="3274136"/>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AA6D88A3-06D6-4EA2-9809-1BCFD7D5B21A}"/>
                </a:ext>
              </a:extLst>
            </p:cNvPr>
            <p:cNvSpPr/>
            <p:nvPr/>
          </p:nvSpPr>
          <p:spPr>
            <a:xfrm>
              <a:off x="10728353" y="3274136"/>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9CDFC9C4-8131-4656-83DD-F2AC3B667F5A}"/>
                </a:ext>
              </a:extLst>
            </p:cNvPr>
            <p:cNvSpPr/>
            <p:nvPr/>
          </p:nvSpPr>
          <p:spPr>
            <a:xfrm>
              <a:off x="8927939" y="3531338"/>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AF58088C-6CEA-48F4-865E-E600010DA122}"/>
                </a:ext>
              </a:extLst>
            </p:cNvPr>
            <p:cNvSpPr/>
            <p:nvPr/>
          </p:nvSpPr>
          <p:spPr>
            <a:xfrm>
              <a:off x="9185141" y="3531338"/>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4D021572-A7E3-4B06-BB4D-D2DD0715CB90}"/>
                </a:ext>
              </a:extLst>
            </p:cNvPr>
            <p:cNvSpPr/>
            <p:nvPr/>
          </p:nvSpPr>
          <p:spPr>
            <a:xfrm>
              <a:off x="9442343" y="3531338"/>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9D938911-1A8B-4971-920E-22A61A07B429}"/>
                </a:ext>
              </a:extLst>
            </p:cNvPr>
            <p:cNvSpPr/>
            <p:nvPr/>
          </p:nvSpPr>
          <p:spPr>
            <a:xfrm>
              <a:off x="9699545" y="3531338"/>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FA9C7C0D-9205-4A5A-A0E7-53B502999351}"/>
                </a:ext>
              </a:extLst>
            </p:cNvPr>
            <p:cNvSpPr/>
            <p:nvPr/>
          </p:nvSpPr>
          <p:spPr>
            <a:xfrm>
              <a:off x="9956747" y="3531338"/>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D17F1BE3-82A1-4CA3-9AB7-F6E2A64E1201}"/>
                </a:ext>
              </a:extLst>
            </p:cNvPr>
            <p:cNvSpPr/>
            <p:nvPr/>
          </p:nvSpPr>
          <p:spPr>
            <a:xfrm>
              <a:off x="10213949" y="3531338"/>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a:extLst>
                <a:ext uri="{FF2B5EF4-FFF2-40B4-BE49-F238E27FC236}">
                  <a16:creationId xmlns:a16="http://schemas.microsoft.com/office/drawing/2014/main" id="{3C94A8E7-3151-4CD1-9608-347E26DAD393}"/>
                </a:ext>
              </a:extLst>
            </p:cNvPr>
            <p:cNvSpPr/>
            <p:nvPr/>
          </p:nvSpPr>
          <p:spPr>
            <a:xfrm>
              <a:off x="10471151" y="3531338"/>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a:extLst>
                <a:ext uri="{FF2B5EF4-FFF2-40B4-BE49-F238E27FC236}">
                  <a16:creationId xmlns:a16="http://schemas.microsoft.com/office/drawing/2014/main" id="{FFD7432F-823B-4935-A791-EA7BBD6D3BEE}"/>
                </a:ext>
              </a:extLst>
            </p:cNvPr>
            <p:cNvSpPr/>
            <p:nvPr/>
          </p:nvSpPr>
          <p:spPr>
            <a:xfrm>
              <a:off x="10728353" y="3531338"/>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8A10D3DA-7B17-43E2-BD83-95783E119477}"/>
                </a:ext>
              </a:extLst>
            </p:cNvPr>
            <p:cNvSpPr/>
            <p:nvPr/>
          </p:nvSpPr>
          <p:spPr>
            <a:xfrm>
              <a:off x="8927939" y="3788540"/>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895E8E52-C4C5-4BD8-869E-F74F1815D997}"/>
                </a:ext>
              </a:extLst>
            </p:cNvPr>
            <p:cNvSpPr/>
            <p:nvPr/>
          </p:nvSpPr>
          <p:spPr>
            <a:xfrm>
              <a:off x="9185141" y="3788540"/>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a:extLst>
                <a:ext uri="{FF2B5EF4-FFF2-40B4-BE49-F238E27FC236}">
                  <a16:creationId xmlns:a16="http://schemas.microsoft.com/office/drawing/2014/main" id="{39EE24BE-5C34-487B-94E2-4A5C9DCEDD08}"/>
                </a:ext>
              </a:extLst>
            </p:cNvPr>
            <p:cNvSpPr/>
            <p:nvPr/>
          </p:nvSpPr>
          <p:spPr>
            <a:xfrm>
              <a:off x="9442343" y="3788540"/>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a:extLst>
                <a:ext uri="{FF2B5EF4-FFF2-40B4-BE49-F238E27FC236}">
                  <a16:creationId xmlns:a16="http://schemas.microsoft.com/office/drawing/2014/main" id="{2B92E335-294F-4810-908E-7C546C487547}"/>
                </a:ext>
              </a:extLst>
            </p:cNvPr>
            <p:cNvSpPr/>
            <p:nvPr/>
          </p:nvSpPr>
          <p:spPr>
            <a:xfrm>
              <a:off x="9699545" y="3788540"/>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C3EF0720-8239-4617-B1C6-4338A3FE612E}"/>
                </a:ext>
              </a:extLst>
            </p:cNvPr>
            <p:cNvSpPr/>
            <p:nvPr/>
          </p:nvSpPr>
          <p:spPr>
            <a:xfrm>
              <a:off x="9956747" y="3788540"/>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a:extLst>
                <a:ext uri="{FF2B5EF4-FFF2-40B4-BE49-F238E27FC236}">
                  <a16:creationId xmlns:a16="http://schemas.microsoft.com/office/drawing/2014/main" id="{8D843FB3-81E3-4748-B841-12816D501B60}"/>
                </a:ext>
              </a:extLst>
            </p:cNvPr>
            <p:cNvSpPr/>
            <p:nvPr/>
          </p:nvSpPr>
          <p:spPr>
            <a:xfrm>
              <a:off x="10213949" y="3788540"/>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a:extLst>
                <a:ext uri="{FF2B5EF4-FFF2-40B4-BE49-F238E27FC236}">
                  <a16:creationId xmlns:a16="http://schemas.microsoft.com/office/drawing/2014/main" id="{E1974336-DAE1-46B0-8B64-3BDE6022C43C}"/>
                </a:ext>
              </a:extLst>
            </p:cNvPr>
            <p:cNvSpPr/>
            <p:nvPr/>
          </p:nvSpPr>
          <p:spPr>
            <a:xfrm>
              <a:off x="10471151" y="3788540"/>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a:extLst>
                <a:ext uri="{FF2B5EF4-FFF2-40B4-BE49-F238E27FC236}">
                  <a16:creationId xmlns:a16="http://schemas.microsoft.com/office/drawing/2014/main" id="{3DA55BFF-BB27-4F62-99BB-386F3E9B9F6F}"/>
                </a:ext>
              </a:extLst>
            </p:cNvPr>
            <p:cNvSpPr/>
            <p:nvPr/>
          </p:nvSpPr>
          <p:spPr>
            <a:xfrm>
              <a:off x="10728353" y="3788540"/>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a:extLst>
                <a:ext uri="{FF2B5EF4-FFF2-40B4-BE49-F238E27FC236}">
                  <a16:creationId xmlns:a16="http://schemas.microsoft.com/office/drawing/2014/main" id="{04E68792-8A41-43D9-A75D-6E3A20925F30}"/>
                </a:ext>
              </a:extLst>
            </p:cNvPr>
            <p:cNvSpPr/>
            <p:nvPr/>
          </p:nvSpPr>
          <p:spPr>
            <a:xfrm>
              <a:off x="8927939" y="4045742"/>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a:extLst>
                <a:ext uri="{FF2B5EF4-FFF2-40B4-BE49-F238E27FC236}">
                  <a16:creationId xmlns:a16="http://schemas.microsoft.com/office/drawing/2014/main" id="{ED1EAFCE-A1B8-49CB-A88A-75EFD8A19132}"/>
                </a:ext>
              </a:extLst>
            </p:cNvPr>
            <p:cNvSpPr/>
            <p:nvPr/>
          </p:nvSpPr>
          <p:spPr>
            <a:xfrm>
              <a:off x="9185141" y="4045742"/>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a:extLst>
                <a:ext uri="{FF2B5EF4-FFF2-40B4-BE49-F238E27FC236}">
                  <a16:creationId xmlns:a16="http://schemas.microsoft.com/office/drawing/2014/main" id="{278FC68D-0063-485D-8E16-F5EE1F048D1F}"/>
                </a:ext>
              </a:extLst>
            </p:cNvPr>
            <p:cNvSpPr/>
            <p:nvPr/>
          </p:nvSpPr>
          <p:spPr>
            <a:xfrm>
              <a:off x="9442343" y="4045742"/>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B40CCDC3-64DE-42B1-A462-9990E8EDE70D}"/>
                </a:ext>
              </a:extLst>
            </p:cNvPr>
            <p:cNvSpPr/>
            <p:nvPr/>
          </p:nvSpPr>
          <p:spPr>
            <a:xfrm>
              <a:off x="9699545" y="4045742"/>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171">
              <a:extLst>
                <a:ext uri="{FF2B5EF4-FFF2-40B4-BE49-F238E27FC236}">
                  <a16:creationId xmlns:a16="http://schemas.microsoft.com/office/drawing/2014/main" id="{D9239F51-2B84-408A-A4CA-C437501215BB}"/>
                </a:ext>
              </a:extLst>
            </p:cNvPr>
            <p:cNvSpPr/>
            <p:nvPr/>
          </p:nvSpPr>
          <p:spPr>
            <a:xfrm>
              <a:off x="9956747" y="4045742"/>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a:extLst>
                <a:ext uri="{FF2B5EF4-FFF2-40B4-BE49-F238E27FC236}">
                  <a16:creationId xmlns:a16="http://schemas.microsoft.com/office/drawing/2014/main" id="{B00D9501-AC32-4BEA-A2B5-CB58900DBC3F}"/>
                </a:ext>
              </a:extLst>
            </p:cNvPr>
            <p:cNvSpPr/>
            <p:nvPr/>
          </p:nvSpPr>
          <p:spPr>
            <a:xfrm>
              <a:off x="10213949" y="4045742"/>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a:extLst>
                <a:ext uri="{FF2B5EF4-FFF2-40B4-BE49-F238E27FC236}">
                  <a16:creationId xmlns:a16="http://schemas.microsoft.com/office/drawing/2014/main" id="{B4E20DE8-DD39-45DA-B8EA-38758A6860C5}"/>
                </a:ext>
              </a:extLst>
            </p:cNvPr>
            <p:cNvSpPr/>
            <p:nvPr/>
          </p:nvSpPr>
          <p:spPr>
            <a:xfrm>
              <a:off x="10471151" y="4045742"/>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a:extLst>
                <a:ext uri="{FF2B5EF4-FFF2-40B4-BE49-F238E27FC236}">
                  <a16:creationId xmlns:a16="http://schemas.microsoft.com/office/drawing/2014/main" id="{EA8D4715-A9AA-4645-9A18-A0631BB0BB14}"/>
                </a:ext>
              </a:extLst>
            </p:cNvPr>
            <p:cNvSpPr/>
            <p:nvPr/>
          </p:nvSpPr>
          <p:spPr>
            <a:xfrm>
              <a:off x="10728353" y="4045742"/>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a:extLst>
                <a:ext uri="{FF2B5EF4-FFF2-40B4-BE49-F238E27FC236}">
                  <a16:creationId xmlns:a16="http://schemas.microsoft.com/office/drawing/2014/main" id="{4554806A-0465-4D98-BA92-4CFDB4EBF336}"/>
                </a:ext>
              </a:extLst>
            </p:cNvPr>
            <p:cNvSpPr/>
            <p:nvPr/>
          </p:nvSpPr>
          <p:spPr>
            <a:xfrm>
              <a:off x="8927939" y="4302005"/>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a:extLst>
                <a:ext uri="{FF2B5EF4-FFF2-40B4-BE49-F238E27FC236}">
                  <a16:creationId xmlns:a16="http://schemas.microsoft.com/office/drawing/2014/main" id="{836A1555-EEC0-45EE-9C91-967F0B5C420F}"/>
                </a:ext>
              </a:extLst>
            </p:cNvPr>
            <p:cNvSpPr/>
            <p:nvPr/>
          </p:nvSpPr>
          <p:spPr>
            <a:xfrm>
              <a:off x="9185141" y="4302005"/>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a:extLst>
                <a:ext uri="{FF2B5EF4-FFF2-40B4-BE49-F238E27FC236}">
                  <a16:creationId xmlns:a16="http://schemas.microsoft.com/office/drawing/2014/main" id="{EBCC7752-84F5-4948-8B5E-A0D8422EE346}"/>
                </a:ext>
              </a:extLst>
            </p:cNvPr>
            <p:cNvSpPr/>
            <p:nvPr/>
          </p:nvSpPr>
          <p:spPr>
            <a:xfrm>
              <a:off x="9442343" y="4302005"/>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a:extLst>
                <a:ext uri="{FF2B5EF4-FFF2-40B4-BE49-F238E27FC236}">
                  <a16:creationId xmlns:a16="http://schemas.microsoft.com/office/drawing/2014/main" id="{BF3750B7-6F50-433F-B5AC-22189E3A6A46}"/>
                </a:ext>
              </a:extLst>
            </p:cNvPr>
            <p:cNvSpPr/>
            <p:nvPr/>
          </p:nvSpPr>
          <p:spPr>
            <a:xfrm>
              <a:off x="9699545" y="4302005"/>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矩形 179">
              <a:extLst>
                <a:ext uri="{FF2B5EF4-FFF2-40B4-BE49-F238E27FC236}">
                  <a16:creationId xmlns:a16="http://schemas.microsoft.com/office/drawing/2014/main" id="{D38D896C-178D-4C52-BD54-3F650278F8FD}"/>
                </a:ext>
              </a:extLst>
            </p:cNvPr>
            <p:cNvSpPr/>
            <p:nvPr/>
          </p:nvSpPr>
          <p:spPr>
            <a:xfrm>
              <a:off x="9956747" y="4302005"/>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a:extLst>
                <a:ext uri="{FF2B5EF4-FFF2-40B4-BE49-F238E27FC236}">
                  <a16:creationId xmlns:a16="http://schemas.microsoft.com/office/drawing/2014/main" id="{051C6FA2-E6A6-4617-90C3-A19AA1174FF7}"/>
                </a:ext>
              </a:extLst>
            </p:cNvPr>
            <p:cNvSpPr/>
            <p:nvPr/>
          </p:nvSpPr>
          <p:spPr>
            <a:xfrm>
              <a:off x="10213949" y="4302005"/>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a:extLst>
                <a:ext uri="{FF2B5EF4-FFF2-40B4-BE49-F238E27FC236}">
                  <a16:creationId xmlns:a16="http://schemas.microsoft.com/office/drawing/2014/main" id="{CE66E288-71E7-48F5-B45D-D4CE2447E780}"/>
                </a:ext>
              </a:extLst>
            </p:cNvPr>
            <p:cNvSpPr/>
            <p:nvPr/>
          </p:nvSpPr>
          <p:spPr>
            <a:xfrm>
              <a:off x="10471151" y="4302005"/>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a:extLst>
                <a:ext uri="{FF2B5EF4-FFF2-40B4-BE49-F238E27FC236}">
                  <a16:creationId xmlns:a16="http://schemas.microsoft.com/office/drawing/2014/main" id="{D24918AB-61D6-4FE4-85CF-1DACE584404B}"/>
                </a:ext>
              </a:extLst>
            </p:cNvPr>
            <p:cNvSpPr/>
            <p:nvPr/>
          </p:nvSpPr>
          <p:spPr>
            <a:xfrm>
              <a:off x="10728353" y="4302005"/>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a:extLst>
                <a:ext uri="{FF2B5EF4-FFF2-40B4-BE49-F238E27FC236}">
                  <a16:creationId xmlns:a16="http://schemas.microsoft.com/office/drawing/2014/main" id="{701499E1-1249-4A3F-B777-0AD1B1BD4580}"/>
                </a:ext>
              </a:extLst>
            </p:cNvPr>
            <p:cNvSpPr/>
            <p:nvPr/>
          </p:nvSpPr>
          <p:spPr>
            <a:xfrm>
              <a:off x="8927939" y="4559207"/>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a:extLst>
                <a:ext uri="{FF2B5EF4-FFF2-40B4-BE49-F238E27FC236}">
                  <a16:creationId xmlns:a16="http://schemas.microsoft.com/office/drawing/2014/main" id="{10168567-6318-4E9E-9689-C22604CD3BBE}"/>
                </a:ext>
              </a:extLst>
            </p:cNvPr>
            <p:cNvSpPr/>
            <p:nvPr/>
          </p:nvSpPr>
          <p:spPr>
            <a:xfrm>
              <a:off x="9185141" y="4559207"/>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E0C4B802-F1F7-4637-80DF-0B0445CEDF20}"/>
                </a:ext>
              </a:extLst>
            </p:cNvPr>
            <p:cNvSpPr/>
            <p:nvPr/>
          </p:nvSpPr>
          <p:spPr>
            <a:xfrm>
              <a:off x="9442343" y="4559207"/>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a:extLst>
                <a:ext uri="{FF2B5EF4-FFF2-40B4-BE49-F238E27FC236}">
                  <a16:creationId xmlns:a16="http://schemas.microsoft.com/office/drawing/2014/main" id="{418BD38B-2CAB-4E98-B53C-ACBCAC508F8E}"/>
                </a:ext>
              </a:extLst>
            </p:cNvPr>
            <p:cNvSpPr/>
            <p:nvPr/>
          </p:nvSpPr>
          <p:spPr>
            <a:xfrm>
              <a:off x="9699545" y="4559207"/>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a:extLst>
                <a:ext uri="{FF2B5EF4-FFF2-40B4-BE49-F238E27FC236}">
                  <a16:creationId xmlns:a16="http://schemas.microsoft.com/office/drawing/2014/main" id="{D0B0A025-64C5-4D01-8AB3-405D40583169}"/>
                </a:ext>
              </a:extLst>
            </p:cNvPr>
            <p:cNvSpPr/>
            <p:nvPr/>
          </p:nvSpPr>
          <p:spPr>
            <a:xfrm>
              <a:off x="9956747" y="4559207"/>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a:extLst>
                <a:ext uri="{FF2B5EF4-FFF2-40B4-BE49-F238E27FC236}">
                  <a16:creationId xmlns:a16="http://schemas.microsoft.com/office/drawing/2014/main" id="{2810479F-426B-4843-88F0-34CC0EC2F34C}"/>
                </a:ext>
              </a:extLst>
            </p:cNvPr>
            <p:cNvSpPr/>
            <p:nvPr/>
          </p:nvSpPr>
          <p:spPr>
            <a:xfrm>
              <a:off x="10213949" y="4559207"/>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a:extLst>
                <a:ext uri="{FF2B5EF4-FFF2-40B4-BE49-F238E27FC236}">
                  <a16:creationId xmlns:a16="http://schemas.microsoft.com/office/drawing/2014/main" id="{8A7C3DB9-BE23-4E98-9B7A-11EB6333C15B}"/>
                </a:ext>
              </a:extLst>
            </p:cNvPr>
            <p:cNvSpPr/>
            <p:nvPr/>
          </p:nvSpPr>
          <p:spPr>
            <a:xfrm>
              <a:off x="10471151" y="4559207"/>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a:extLst>
                <a:ext uri="{FF2B5EF4-FFF2-40B4-BE49-F238E27FC236}">
                  <a16:creationId xmlns:a16="http://schemas.microsoft.com/office/drawing/2014/main" id="{2D27072F-1986-4480-8684-EEDEBA0B77CB}"/>
                </a:ext>
              </a:extLst>
            </p:cNvPr>
            <p:cNvSpPr/>
            <p:nvPr/>
          </p:nvSpPr>
          <p:spPr>
            <a:xfrm>
              <a:off x="10728353" y="4559207"/>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a:extLst>
                <a:ext uri="{FF2B5EF4-FFF2-40B4-BE49-F238E27FC236}">
                  <a16:creationId xmlns:a16="http://schemas.microsoft.com/office/drawing/2014/main" id="{F4F97725-9076-4D89-9737-583F312D2842}"/>
                </a:ext>
              </a:extLst>
            </p:cNvPr>
            <p:cNvSpPr/>
            <p:nvPr/>
          </p:nvSpPr>
          <p:spPr>
            <a:xfrm>
              <a:off x="8927939" y="4816409"/>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a:extLst>
                <a:ext uri="{FF2B5EF4-FFF2-40B4-BE49-F238E27FC236}">
                  <a16:creationId xmlns:a16="http://schemas.microsoft.com/office/drawing/2014/main" id="{975B61F3-1607-47A0-863A-35B1A04E1D88}"/>
                </a:ext>
              </a:extLst>
            </p:cNvPr>
            <p:cNvSpPr/>
            <p:nvPr/>
          </p:nvSpPr>
          <p:spPr>
            <a:xfrm>
              <a:off x="9185141" y="4816409"/>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a:extLst>
                <a:ext uri="{FF2B5EF4-FFF2-40B4-BE49-F238E27FC236}">
                  <a16:creationId xmlns:a16="http://schemas.microsoft.com/office/drawing/2014/main" id="{F1CE2DE5-D063-428E-A016-48E3074005F4}"/>
                </a:ext>
              </a:extLst>
            </p:cNvPr>
            <p:cNvSpPr/>
            <p:nvPr/>
          </p:nvSpPr>
          <p:spPr>
            <a:xfrm>
              <a:off x="9442343" y="4816409"/>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a:extLst>
                <a:ext uri="{FF2B5EF4-FFF2-40B4-BE49-F238E27FC236}">
                  <a16:creationId xmlns:a16="http://schemas.microsoft.com/office/drawing/2014/main" id="{1C84E804-D459-4DDB-B789-8CC47B1328F2}"/>
                </a:ext>
              </a:extLst>
            </p:cNvPr>
            <p:cNvSpPr/>
            <p:nvPr/>
          </p:nvSpPr>
          <p:spPr>
            <a:xfrm>
              <a:off x="9699545" y="4816409"/>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a:extLst>
                <a:ext uri="{FF2B5EF4-FFF2-40B4-BE49-F238E27FC236}">
                  <a16:creationId xmlns:a16="http://schemas.microsoft.com/office/drawing/2014/main" id="{B73FF122-3B69-408E-8904-916032C150A1}"/>
                </a:ext>
              </a:extLst>
            </p:cNvPr>
            <p:cNvSpPr/>
            <p:nvPr/>
          </p:nvSpPr>
          <p:spPr>
            <a:xfrm>
              <a:off x="9956747" y="4816409"/>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a:extLst>
                <a:ext uri="{FF2B5EF4-FFF2-40B4-BE49-F238E27FC236}">
                  <a16:creationId xmlns:a16="http://schemas.microsoft.com/office/drawing/2014/main" id="{760CCCEF-66D2-402F-AE5F-433208E4D534}"/>
                </a:ext>
              </a:extLst>
            </p:cNvPr>
            <p:cNvSpPr/>
            <p:nvPr/>
          </p:nvSpPr>
          <p:spPr>
            <a:xfrm>
              <a:off x="10213949" y="4816409"/>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a:extLst>
                <a:ext uri="{FF2B5EF4-FFF2-40B4-BE49-F238E27FC236}">
                  <a16:creationId xmlns:a16="http://schemas.microsoft.com/office/drawing/2014/main" id="{F4025E49-EFB2-4E4B-BFEC-08554843B6D0}"/>
                </a:ext>
              </a:extLst>
            </p:cNvPr>
            <p:cNvSpPr/>
            <p:nvPr/>
          </p:nvSpPr>
          <p:spPr>
            <a:xfrm>
              <a:off x="10471151" y="4816409"/>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a:extLst>
                <a:ext uri="{FF2B5EF4-FFF2-40B4-BE49-F238E27FC236}">
                  <a16:creationId xmlns:a16="http://schemas.microsoft.com/office/drawing/2014/main" id="{BCF1CFF2-9039-4F0B-A841-8D4FA14E7C69}"/>
                </a:ext>
              </a:extLst>
            </p:cNvPr>
            <p:cNvSpPr/>
            <p:nvPr/>
          </p:nvSpPr>
          <p:spPr>
            <a:xfrm>
              <a:off x="10728353" y="4816409"/>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a:extLst>
                <a:ext uri="{FF2B5EF4-FFF2-40B4-BE49-F238E27FC236}">
                  <a16:creationId xmlns:a16="http://schemas.microsoft.com/office/drawing/2014/main" id="{A92A4B30-EAA8-4567-A0BE-8908EDC323CC}"/>
                </a:ext>
              </a:extLst>
            </p:cNvPr>
            <p:cNvSpPr/>
            <p:nvPr/>
          </p:nvSpPr>
          <p:spPr>
            <a:xfrm>
              <a:off x="8927939" y="5073611"/>
              <a:ext cx="257202" cy="2572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矩形 200">
              <a:extLst>
                <a:ext uri="{FF2B5EF4-FFF2-40B4-BE49-F238E27FC236}">
                  <a16:creationId xmlns:a16="http://schemas.microsoft.com/office/drawing/2014/main" id="{F5139536-4941-4BB3-9989-DB70B7E11CAB}"/>
                </a:ext>
              </a:extLst>
            </p:cNvPr>
            <p:cNvSpPr/>
            <p:nvPr/>
          </p:nvSpPr>
          <p:spPr>
            <a:xfrm>
              <a:off x="9185141" y="5073611"/>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矩形 201">
              <a:extLst>
                <a:ext uri="{FF2B5EF4-FFF2-40B4-BE49-F238E27FC236}">
                  <a16:creationId xmlns:a16="http://schemas.microsoft.com/office/drawing/2014/main" id="{08AE0960-1F3B-4C7B-8A6C-2408726021C7}"/>
                </a:ext>
              </a:extLst>
            </p:cNvPr>
            <p:cNvSpPr/>
            <p:nvPr/>
          </p:nvSpPr>
          <p:spPr>
            <a:xfrm>
              <a:off x="9442343" y="5073611"/>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矩形 202">
              <a:extLst>
                <a:ext uri="{FF2B5EF4-FFF2-40B4-BE49-F238E27FC236}">
                  <a16:creationId xmlns:a16="http://schemas.microsoft.com/office/drawing/2014/main" id="{BA168642-C80B-49AC-AA74-3F53E095AE90}"/>
                </a:ext>
              </a:extLst>
            </p:cNvPr>
            <p:cNvSpPr/>
            <p:nvPr/>
          </p:nvSpPr>
          <p:spPr>
            <a:xfrm>
              <a:off x="9699545" y="5073611"/>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矩形 203">
              <a:extLst>
                <a:ext uri="{FF2B5EF4-FFF2-40B4-BE49-F238E27FC236}">
                  <a16:creationId xmlns:a16="http://schemas.microsoft.com/office/drawing/2014/main" id="{EE1FE402-323A-468E-86F5-10667A626DB6}"/>
                </a:ext>
              </a:extLst>
            </p:cNvPr>
            <p:cNvSpPr/>
            <p:nvPr/>
          </p:nvSpPr>
          <p:spPr>
            <a:xfrm>
              <a:off x="9956747" y="5073611"/>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a:extLst>
                <a:ext uri="{FF2B5EF4-FFF2-40B4-BE49-F238E27FC236}">
                  <a16:creationId xmlns:a16="http://schemas.microsoft.com/office/drawing/2014/main" id="{F66B6540-C012-4383-983D-0A64A345B8C3}"/>
                </a:ext>
              </a:extLst>
            </p:cNvPr>
            <p:cNvSpPr/>
            <p:nvPr/>
          </p:nvSpPr>
          <p:spPr>
            <a:xfrm>
              <a:off x="10213949" y="5073611"/>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a:extLst>
                <a:ext uri="{FF2B5EF4-FFF2-40B4-BE49-F238E27FC236}">
                  <a16:creationId xmlns:a16="http://schemas.microsoft.com/office/drawing/2014/main" id="{A8F20A0D-CCD3-4821-B6B6-6D70B41851F5}"/>
                </a:ext>
              </a:extLst>
            </p:cNvPr>
            <p:cNvSpPr/>
            <p:nvPr/>
          </p:nvSpPr>
          <p:spPr>
            <a:xfrm>
              <a:off x="10471151" y="5073611"/>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833EDE77-5E0E-4D42-9E85-259E6826975A}"/>
                </a:ext>
              </a:extLst>
            </p:cNvPr>
            <p:cNvSpPr/>
            <p:nvPr/>
          </p:nvSpPr>
          <p:spPr>
            <a:xfrm>
              <a:off x="10728353" y="5073611"/>
              <a:ext cx="257202" cy="257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60750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14FDE2A-2725-45E7-A95E-AFB4A0380AF6}"/>
              </a:ext>
            </a:extLst>
          </p:cNvPr>
          <p:cNvSpPr/>
          <p:nvPr/>
        </p:nvSpPr>
        <p:spPr>
          <a:xfrm>
            <a:off x="-1" y="331558"/>
            <a:ext cx="12192000" cy="1045031"/>
          </a:xfrm>
          <a:prstGeom prst="rect">
            <a:avLst/>
          </a:prstGeom>
          <a:solidFill>
            <a:schemeClr val="bg1">
              <a:lumMod val="95000"/>
            </a:schemeClr>
          </a:solidFill>
          <a:ln>
            <a:noFill/>
          </a:ln>
          <a:effectLst>
            <a:outerShdw blurRad="63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813AE10-681B-45BC-B72D-CCD6E5CDC05A}"/>
              </a:ext>
            </a:extLst>
          </p:cNvPr>
          <p:cNvSpPr/>
          <p:nvPr/>
        </p:nvSpPr>
        <p:spPr>
          <a:xfrm>
            <a:off x="0" y="561685"/>
            <a:ext cx="12192000" cy="584775"/>
          </a:xfrm>
          <a:prstGeom prst="rect">
            <a:avLst/>
          </a:prstGeom>
          <a:noFill/>
        </p:spPr>
        <p:txBody>
          <a:bodyPr wrap="square" rtlCol="0">
            <a:spAutoFit/>
          </a:bodyPr>
          <a:lstStyle/>
          <a:p>
            <a:pPr algn="ctr"/>
            <a:r>
              <a:rPr lang="en-US" altLang="zh-CN" sz="3200">
                <a:solidFill>
                  <a:schemeClr val="accent3">
                    <a:lumMod val="50000"/>
                  </a:schemeClr>
                </a:solidFill>
                <a:latin typeface="+mj-ea"/>
                <a:ea typeface="+mj-ea"/>
              </a:rPr>
              <a:t>3. </a:t>
            </a:r>
            <a:r>
              <a:rPr lang="zh-CN" altLang="en-US" sz="3200">
                <a:solidFill>
                  <a:schemeClr val="accent3">
                    <a:lumMod val="50000"/>
                  </a:schemeClr>
                </a:solidFill>
                <a:latin typeface="+mj-ea"/>
                <a:ea typeface="+mj-ea"/>
              </a:rPr>
              <a:t>研 究 计 划</a:t>
            </a:r>
          </a:p>
        </p:txBody>
      </p:sp>
      <p:pic>
        <p:nvPicPr>
          <p:cNvPr id="10" name="图片 9" descr="http://logo.logozhizuowang.com/uploads/090331/1_184857_1.jpg">
            <a:extLst>
              <a:ext uri="{FF2B5EF4-FFF2-40B4-BE49-F238E27FC236}">
                <a16:creationId xmlns:a16="http://schemas.microsoft.com/office/drawing/2014/main" id="{445CB66E-E401-458C-BFA0-5E9FBE139A7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2749" y="394223"/>
            <a:ext cx="919703" cy="919703"/>
          </a:xfrm>
          <a:custGeom>
            <a:avLst/>
            <a:gdLst>
              <a:gd name="connsiteX0" fmla="*/ 2857500 w 5715000"/>
              <a:gd name="connsiteY0" fmla="*/ 0 h 5715000"/>
              <a:gd name="connsiteX1" fmla="*/ 5715000 w 5715000"/>
              <a:gd name="connsiteY1" fmla="*/ 2857500 h 5715000"/>
              <a:gd name="connsiteX2" fmla="*/ 2857500 w 5715000"/>
              <a:gd name="connsiteY2" fmla="*/ 5715000 h 5715000"/>
              <a:gd name="connsiteX3" fmla="*/ 0 w 5715000"/>
              <a:gd name="connsiteY3" fmla="*/ 2857500 h 5715000"/>
              <a:gd name="connsiteX4" fmla="*/ 2857500 w 5715000"/>
              <a:gd name="connsiteY4" fmla="*/ 0 h 57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0" h="5715000">
                <a:moveTo>
                  <a:pt x="2857500" y="0"/>
                </a:moveTo>
                <a:cubicBezTo>
                  <a:pt x="4435654" y="0"/>
                  <a:pt x="5715000" y="1279346"/>
                  <a:pt x="5715000" y="2857500"/>
                </a:cubicBezTo>
                <a:cubicBezTo>
                  <a:pt x="5715000" y="4435654"/>
                  <a:pt x="4435654" y="5715000"/>
                  <a:pt x="2857500" y="5715000"/>
                </a:cubicBezTo>
                <a:cubicBezTo>
                  <a:pt x="1279346" y="5715000"/>
                  <a:pt x="0" y="4435654"/>
                  <a:pt x="0" y="2857500"/>
                </a:cubicBezTo>
                <a:cubicBezTo>
                  <a:pt x="0" y="1279346"/>
                  <a:pt x="1279346" y="0"/>
                  <a:pt x="2857500" y="0"/>
                </a:cubicBezTo>
                <a:close/>
              </a:path>
            </a:pathLst>
          </a:cu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22DC7D86-F951-4431-BE7E-242D07805ECB}"/>
              </a:ext>
            </a:extLst>
          </p:cNvPr>
          <p:cNvSpPr/>
          <p:nvPr/>
        </p:nvSpPr>
        <p:spPr>
          <a:xfrm>
            <a:off x="224456" y="1737993"/>
            <a:ext cx="2223686" cy="369332"/>
          </a:xfrm>
          <a:prstGeom prst="rect">
            <a:avLst/>
          </a:prstGeom>
        </p:spPr>
        <p:txBody>
          <a:bodyPr wrap="none">
            <a:spAutoFit/>
          </a:bodyPr>
          <a:lstStyle/>
          <a:p>
            <a:r>
              <a:rPr lang="zh-CN" altLang="zh-CN" kern="100">
                <a:latin typeface="Times New Roman" panose="02020603050405020304" pitchFamily="18" charset="0"/>
                <a:ea typeface="宋体" panose="02010600030101010101" pitchFamily="2" charset="-122"/>
              </a:rPr>
              <a:t>研究</a:t>
            </a:r>
            <a:r>
              <a:rPr lang="zh-CN" altLang="en-US" kern="100">
                <a:latin typeface="Times New Roman" panose="02020603050405020304" pitchFamily="18" charset="0"/>
                <a:ea typeface="宋体" panose="02010600030101010101" pitchFamily="2" charset="-122"/>
              </a:rPr>
              <a:t>目标 </a:t>
            </a:r>
            <a:r>
              <a:rPr lang="en-US" altLang="zh-CN" kern="100">
                <a:latin typeface="Times New Roman" panose="02020603050405020304" pitchFamily="18" charset="0"/>
                <a:ea typeface="宋体" panose="02010600030101010101" pitchFamily="2" charset="-122"/>
              </a:rPr>
              <a:t>· </a:t>
            </a:r>
            <a:r>
              <a:rPr lang="zh-CN" altLang="en-US" kern="100">
                <a:latin typeface="Times New Roman" panose="02020603050405020304" pitchFamily="18" charset="0"/>
                <a:ea typeface="宋体" panose="02010600030101010101" pitchFamily="2" charset="-122"/>
              </a:rPr>
              <a:t>探测方式</a:t>
            </a:r>
            <a:endParaRPr lang="zh-CN" altLang="en-US"/>
          </a:p>
        </p:txBody>
      </p:sp>
      <p:cxnSp>
        <p:nvCxnSpPr>
          <p:cNvPr id="13" name="直接连接符 12">
            <a:extLst>
              <a:ext uri="{FF2B5EF4-FFF2-40B4-BE49-F238E27FC236}">
                <a16:creationId xmlns:a16="http://schemas.microsoft.com/office/drawing/2014/main" id="{658975A8-1007-42C9-97F0-AD9364D8E498}"/>
              </a:ext>
            </a:extLst>
          </p:cNvPr>
          <p:cNvCxnSpPr>
            <a:cxnSpLocks/>
          </p:cNvCxnSpPr>
          <p:nvPr/>
        </p:nvCxnSpPr>
        <p:spPr>
          <a:xfrm>
            <a:off x="0" y="2169988"/>
            <a:ext cx="2448142" cy="0"/>
          </a:xfrm>
          <a:prstGeom prst="line">
            <a:avLst/>
          </a:prstGeom>
          <a:ln w="38100" cmpd="dbl">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DEB1F46E-FAFB-446E-A1A6-3313BF43321F}"/>
              </a:ext>
            </a:extLst>
          </p:cNvPr>
          <p:cNvSpPr/>
          <p:nvPr/>
        </p:nvSpPr>
        <p:spPr>
          <a:xfrm>
            <a:off x="1791184" y="5561882"/>
            <a:ext cx="646331" cy="369332"/>
          </a:xfrm>
          <a:prstGeom prst="rect">
            <a:avLst/>
          </a:prstGeom>
        </p:spPr>
        <p:txBody>
          <a:bodyPr wrap="none">
            <a:spAutoFit/>
          </a:bodyPr>
          <a:lstStyle/>
          <a:p>
            <a:r>
              <a:rPr lang="zh-CN" altLang="en-US"/>
              <a:t>垂测</a:t>
            </a:r>
          </a:p>
        </p:txBody>
      </p:sp>
      <p:sp>
        <p:nvSpPr>
          <p:cNvPr id="4" name="矩形 3">
            <a:extLst>
              <a:ext uri="{FF2B5EF4-FFF2-40B4-BE49-F238E27FC236}">
                <a16:creationId xmlns:a16="http://schemas.microsoft.com/office/drawing/2014/main" id="{16F99284-AAD5-462F-ABB1-E4AF56475B3E}"/>
              </a:ext>
            </a:extLst>
          </p:cNvPr>
          <p:cNvSpPr/>
          <p:nvPr/>
        </p:nvSpPr>
        <p:spPr>
          <a:xfrm>
            <a:off x="5833653" y="5561882"/>
            <a:ext cx="646331" cy="369332"/>
          </a:xfrm>
          <a:prstGeom prst="rect">
            <a:avLst/>
          </a:prstGeom>
        </p:spPr>
        <p:txBody>
          <a:bodyPr wrap="none">
            <a:spAutoFit/>
          </a:bodyPr>
          <a:lstStyle/>
          <a:p>
            <a:r>
              <a:rPr lang="zh-CN" altLang="en-US"/>
              <a:t>斜测</a:t>
            </a:r>
          </a:p>
        </p:txBody>
      </p:sp>
      <p:sp>
        <p:nvSpPr>
          <p:cNvPr id="5" name="矩形 4">
            <a:extLst>
              <a:ext uri="{FF2B5EF4-FFF2-40B4-BE49-F238E27FC236}">
                <a16:creationId xmlns:a16="http://schemas.microsoft.com/office/drawing/2014/main" id="{83E474A2-A8B4-4073-8BE7-C451E4862CA0}"/>
              </a:ext>
            </a:extLst>
          </p:cNvPr>
          <p:cNvSpPr/>
          <p:nvPr/>
        </p:nvSpPr>
        <p:spPr>
          <a:xfrm>
            <a:off x="9646016" y="5561882"/>
            <a:ext cx="646331" cy="369332"/>
          </a:xfrm>
          <a:prstGeom prst="rect">
            <a:avLst/>
          </a:prstGeom>
        </p:spPr>
        <p:txBody>
          <a:bodyPr wrap="none">
            <a:spAutoFit/>
          </a:bodyPr>
          <a:lstStyle/>
          <a:p>
            <a:r>
              <a:rPr lang="zh-CN" altLang="en-US"/>
              <a:t>斜返</a:t>
            </a:r>
          </a:p>
        </p:txBody>
      </p:sp>
      <p:sp>
        <p:nvSpPr>
          <p:cNvPr id="14" name="左中括号 13">
            <a:extLst>
              <a:ext uri="{FF2B5EF4-FFF2-40B4-BE49-F238E27FC236}">
                <a16:creationId xmlns:a16="http://schemas.microsoft.com/office/drawing/2014/main" id="{60253158-279F-445B-A356-BB82C34B7C03}"/>
              </a:ext>
            </a:extLst>
          </p:cNvPr>
          <p:cNvSpPr/>
          <p:nvPr/>
        </p:nvSpPr>
        <p:spPr>
          <a:xfrm rot="5400000">
            <a:off x="1838924" y="3901298"/>
            <a:ext cx="646331" cy="2506028"/>
          </a:xfrm>
          <a:prstGeom prst="leftBracket">
            <a:avLst>
              <a:gd name="adj" fmla="val 193866"/>
            </a:avLst>
          </a:prstGeom>
          <a:ln w="66675" cap="rnd" cmpd="sng">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3FAC7A51-47E8-4938-BB9B-2AB303473027}"/>
              </a:ext>
            </a:extLst>
          </p:cNvPr>
          <p:cNvSpPr/>
          <p:nvPr/>
        </p:nvSpPr>
        <p:spPr>
          <a:xfrm>
            <a:off x="811227" y="3410088"/>
            <a:ext cx="2701723" cy="491483"/>
          </a:xfrm>
          <a:custGeom>
            <a:avLst/>
            <a:gdLst>
              <a:gd name="connsiteX0" fmla="*/ 0 w 2550160"/>
              <a:gd name="connsiteY0" fmla="*/ 315195 h 315195"/>
              <a:gd name="connsiteX1" fmla="*/ 1229360 w 2550160"/>
              <a:gd name="connsiteY1" fmla="*/ 235 h 315195"/>
              <a:gd name="connsiteX2" fmla="*/ 2550160 w 2550160"/>
              <a:gd name="connsiteY2" fmla="*/ 274555 h 315195"/>
            </a:gdLst>
            <a:ahLst/>
            <a:cxnLst>
              <a:cxn ang="0">
                <a:pos x="connsiteX0" y="connsiteY0"/>
              </a:cxn>
              <a:cxn ang="0">
                <a:pos x="connsiteX1" y="connsiteY1"/>
              </a:cxn>
              <a:cxn ang="0">
                <a:pos x="connsiteX2" y="connsiteY2"/>
              </a:cxn>
            </a:cxnLst>
            <a:rect l="l" t="t" r="r" b="b"/>
            <a:pathLst>
              <a:path w="2550160" h="315195">
                <a:moveTo>
                  <a:pt x="0" y="315195"/>
                </a:moveTo>
                <a:cubicBezTo>
                  <a:pt x="402166" y="161101"/>
                  <a:pt x="804333" y="7008"/>
                  <a:pt x="1229360" y="235"/>
                </a:cubicBezTo>
                <a:cubicBezTo>
                  <a:pt x="1654387" y="-6538"/>
                  <a:pt x="2102273" y="134008"/>
                  <a:pt x="2550160" y="274555"/>
                </a:cubicBezTo>
              </a:path>
            </a:pathLst>
          </a:custGeom>
          <a:noFill/>
          <a:ln w="127000" cap="sq" cmpd="thickThi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CD23364F-A047-4D7D-BB35-FC7A97C73FD0}"/>
              </a:ext>
            </a:extLst>
          </p:cNvPr>
          <p:cNvGrpSpPr/>
          <p:nvPr/>
        </p:nvGrpSpPr>
        <p:grpSpPr>
          <a:xfrm>
            <a:off x="1921867" y="4511893"/>
            <a:ext cx="367950" cy="326776"/>
            <a:chOff x="7568773" y="5399903"/>
            <a:chExt cx="578222" cy="611659"/>
          </a:xfrm>
        </p:grpSpPr>
        <p:cxnSp>
          <p:nvCxnSpPr>
            <p:cNvPr id="20" name="直接连接符 19">
              <a:extLst>
                <a:ext uri="{FF2B5EF4-FFF2-40B4-BE49-F238E27FC236}">
                  <a16:creationId xmlns:a16="http://schemas.microsoft.com/office/drawing/2014/main" id="{91891144-50DF-4D2C-AC67-82548E36080D}"/>
                </a:ext>
              </a:extLst>
            </p:cNvPr>
            <p:cNvCxnSpPr/>
            <p:nvPr/>
          </p:nvCxnSpPr>
          <p:spPr>
            <a:xfrm flipV="1">
              <a:off x="7871254" y="5399903"/>
              <a:ext cx="0" cy="611659"/>
            </a:xfrm>
            <a:prstGeom prst="line">
              <a:avLst/>
            </a:prstGeom>
            <a:ln w="28575" cap="rnd">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6FE0F95-E509-401C-A17B-2A12269EB38C}"/>
                </a:ext>
              </a:extLst>
            </p:cNvPr>
            <p:cNvCxnSpPr>
              <a:cxnSpLocks/>
            </p:cNvCxnSpPr>
            <p:nvPr/>
          </p:nvCxnSpPr>
          <p:spPr>
            <a:xfrm flipH="1" flipV="1">
              <a:off x="7568773" y="5517418"/>
              <a:ext cx="302481" cy="88929"/>
            </a:xfrm>
            <a:prstGeom prst="line">
              <a:avLst/>
            </a:prstGeom>
            <a:ln w="28575" cap="rnd">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0B027B3-A6CB-42A3-A0AF-F70086178D10}"/>
                </a:ext>
              </a:extLst>
            </p:cNvPr>
            <p:cNvCxnSpPr>
              <a:cxnSpLocks/>
            </p:cNvCxnSpPr>
            <p:nvPr/>
          </p:nvCxnSpPr>
          <p:spPr>
            <a:xfrm flipH="1">
              <a:off x="7871254" y="5517417"/>
              <a:ext cx="275741" cy="88930"/>
            </a:xfrm>
            <a:prstGeom prst="line">
              <a:avLst/>
            </a:prstGeom>
            <a:ln w="28575" cap="rnd">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cxnSp>
        <p:nvCxnSpPr>
          <p:cNvPr id="29" name="直接箭头连接符 28">
            <a:extLst>
              <a:ext uri="{FF2B5EF4-FFF2-40B4-BE49-F238E27FC236}">
                <a16:creationId xmlns:a16="http://schemas.microsoft.com/office/drawing/2014/main" id="{C7298A9E-E311-44DC-8AD9-17F8EED55ED2}"/>
              </a:ext>
            </a:extLst>
          </p:cNvPr>
          <p:cNvCxnSpPr>
            <a:cxnSpLocks/>
          </p:cNvCxnSpPr>
          <p:nvPr/>
        </p:nvCxnSpPr>
        <p:spPr>
          <a:xfrm flipV="1">
            <a:off x="2202083" y="3558125"/>
            <a:ext cx="0" cy="953768"/>
          </a:xfrm>
          <a:prstGeom prst="straightConnector1">
            <a:avLst/>
          </a:prstGeom>
          <a:ln w="22225">
            <a:solidFill>
              <a:schemeClr val="tx2"/>
            </a:solidFill>
            <a:prstDash val="sysDot"/>
            <a:tailEnd type="stealth"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8D815C65-898E-46AD-90D1-8573CE872902}"/>
              </a:ext>
            </a:extLst>
          </p:cNvPr>
          <p:cNvCxnSpPr>
            <a:cxnSpLocks/>
          </p:cNvCxnSpPr>
          <p:nvPr/>
        </p:nvCxnSpPr>
        <p:spPr>
          <a:xfrm>
            <a:off x="2018108" y="3565321"/>
            <a:ext cx="0" cy="946572"/>
          </a:xfrm>
          <a:prstGeom prst="straightConnector1">
            <a:avLst/>
          </a:prstGeom>
          <a:ln w="22225">
            <a:solidFill>
              <a:schemeClr val="tx2"/>
            </a:solidFill>
            <a:prstDash val="sysDot"/>
            <a:tailEnd type="stealth" w="med" len="med"/>
          </a:ln>
        </p:spPr>
        <p:style>
          <a:lnRef idx="1">
            <a:schemeClr val="accent1"/>
          </a:lnRef>
          <a:fillRef idx="0">
            <a:schemeClr val="accent1"/>
          </a:fillRef>
          <a:effectRef idx="0">
            <a:schemeClr val="accent1"/>
          </a:effectRef>
          <a:fontRef idx="minor">
            <a:schemeClr val="tx1"/>
          </a:fontRef>
        </p:style>
      </p:cxnSp>
      <p:sp>
        <p:nvSpPr>
          <p:cNvPr id="39" name="左中括号 38">
            <a:extLst>
              <a:ext uri="{FF2B5EF4-FFF2-40B4-BE49-F238E27FC236}">
                <a16:creationId xmlns:a16="http://schemas.microsoft.com/office/drawing/2014/main" id="{F07C531B-C5D2-42C9-9A11-C7843BD4F61D}"/>
              </a:ext>
            </a:extLst>
          </p:cNvPr>
          <p:cNvSpPr/>
          <p:nvPr/>
        </p:nvSpPr>
        <p:spPr>
          <a:xfrm rot="5400000">
            <a:off x="5833655" y="3901298"/>
            <a:ext cx="646331" cy="2506028"/>
          </a:xfrm>
          <a:prstGeom prst="leftBracket">
            <a:avLst>
              <a:gd name="adj" fmla="val 193866"/>
            </a:avLst>
          </a:prstGeom>
          <a:ln w="66675" cap="rnd" cmpd="sng">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6AC9B341-694E-4257-B338-F8B6FDCF68A7}"/>
              </a:ext>
            </a:extLst>
          </p:cNvPr>
          <p:cNvSpPr/>
          <p:nvPr/>
        </p:nvSpPr>
        <p:spPr>
          <a:xfrm>
            <a:off x="4805958" y="3410088"/>
            <a:ext cx="2701723" cy="491483"/>
          </a:xfrm>
          <a:custGeom>
            <a:avLst/>
            <a:gdLst>
              <a:gd name="connsiteX0" fmla="*/ 0 w 2550160"/>
              <a:gd name="connsiteY0" fmla="*/ 315195 h 315195"/>
              <a:gd name="connsiteX1" fmla="*/ 1229360 w 2550160"/>
              <a:gd name="connsiteY1" fmla="*/ 235 h 315195"/>
              <a:gd name="connsiteX2" fmla="*/ 2550160 w 2550160"/>
              <a:gd name="connsiteY2" fmla="*/ 274555 h 315195"/>
            </a:gdLst>
            <a:ahLst/>
            <a:cxnLst>
              <a:cxn ang="0">
                <a:pos x="connsiteX0" y="connsiteY0"/>
              </a:cxn>
              <a:cxn ang="0">
                <a:pos x="connsiteX1" y="connsiteY1"/>
              </a:cxn>
              <a:cxn ang="0">
                <a:pos x="connsiteX2" y="connsiteY2"/>
              </a:cxn>
            </a:cxnLst>
            <a:rect l="l" t="t" r="r" b="b"/>
            <a:pathLst>
              <a:path w="2550160" h="315195">
                <a:moveTo>
                  <a:pt x="0" y="315195"/>
                </a:moveTo>
                <a:cubicBezTo>
                  <a:pt x="402166" y="161101"/>
                  <a:pt x="804333" y="7008"/>
                  <a:pt x="1229360" y="235"/>
                </a:cubicBezTo>
                <a:cubicBezTo>
                  <a:pt x="1654387" y="-6538"/>
                  <a:pt x="2102273" y="134008"/>
                  <a:pt x="2550160" y="274555"/>
                </a:cubicBezTo>
              </a:path>
            </a:pathLst>
          </a:custGeom>
          <a:noFill/>
          <a:ln w="127000" cap="sq" cmpd="thickThi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A60A7DB2-F301-4969-8163-89A483288A16}"/>
              </a:ext>
            </a:extLst>
          </p:cNvPr>
          <p:cNvGrpSpPr/>
          <p:nvPr/>
        </p:nvGrpSpPr>
        <p:grpSpPr>
          <a:xfrm>
            <a:off x="5088385" y="4675281"/>
            <a:ext cx="367950" cy="326776"/>
            <a:chOff x="7568773" y="5399903"/>
            <a:chExt cx="578222" cy="611659"/>
          </a:xfrm>
        </p:grpSpPr>
        <p:cxnSp>
          <p:nvCxnSpPr>
            <p:cNvPr id="42" name="直接连接符 41">
              <a:extLst>
                <a:ext uri="{FF2B5EF4-FFF2-40B4-BE49-F238E27FC236}">
                  <a16:creationId xmlns:a16="http://schemas.microsoft.com/office/drawing/2014/main" id="{EB0521CB-45E1-48F4-9718-CCCCC75AAE4F}"/>
                </a:ext>
              </a:extLst>
            </p:cNvPr>
            <p:cNvCxnSpPr/>
            <p:nvPr/>
          </p:nvCxnSpPr>
          <p:spPr>
            <a:xfrm flipV="1">
              <a:off x="7871254" y="5399903"/>
              <a:ext cx="0" cy="611659"/>
            </a:xfrm>
            <a:prstGeom prst="line">
              <a:avLst/>
            </a:prstGeom>
            <a:ln w="28575" cap="rnd">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209718A4-D673-4298-861E-504B88D6140D}"/>
                </a:ext>
              </a:extLst>
            </p:cNvPr>
            <p:cNvCxnSpPr>
              <a:cxnSpLocks/>
            </p:cNvCxnSpPr>
            <p:nvPr/>
          </p:nvCxnSpPr>
          <p:spPr>
            <a:xfrm flipH="1" flipV="1">
              <a:off x="7568773" y="5517418"/>
              <a:ext cx="302481" cy="88929"/>
            </a:xfrm>
            <a:prstGeom prst="line">
              <a:avLst/>
            </a:prstGeom>
            <a:ln w="28575" cap="rnd">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D754FFA-7615-40E7-9204-1E3DA9717543}"/>
                </a:ext>
              </a:extLst>
            </p:cNvPr>
            <p:cNvCxnSpPr>
              <a:cxnSpLocks/>
            </p:cNvCxnSpPr>
            <p:nvPr/>
          </p:nvCxnSpPr>
          <p:spPr>
            <a:xfrm flipH="1">
              <a:off x="7871254" y="5517417"/>
              <a:ext cx="275741" cy="88930"/>
            </a:xfrm>
            <a:prstGeom prst="line">
              <a:avLst/>
            </a:prstGeom>
            <a:ln w="28575" cap="rnd">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47">
            <a:extLst>
              <a:ext uri="{FF2B5EF4-FFF2-40B4-BE49-F238E27FC236}">
                <a16:creationId xmlns:a16="http://schemas.microsoft.com/office/drawing/2014/main" id="{25C41E2C-27F4-4AC3-95DD-30E100987547}"/>
              </a:ext>
            </a:extLst>
          </p:cNvPr>
          <p:cNvCxnSpPr>
            <a:cxnSpLocks/>
          </p:cNvCxnSpPr>
          <p:nvPr/>
        </p:nvCxnSpPr>
        <p:spPr>
          <a:xfrm flipH="1">
            <a:off x="5316876" y="3595113"/>
            <a:ext cx="779124" cy="994975"/>
          </a:xfrm>
          <a:prstGeom prst="straightConnector1">
            <a:avLst/>
          </a:prstGeom>
          <a:ln w="22225">
            <a:solidFill>
              <a:schemeClr val="tx2"/>
            </a:solidFill>
            <a:prstDash val="sysDot"/>
            <a:tailEnd type="stealth" w="med" len="med"/>
          </a:ln>
        </p:spPr>
        <p:style>
          <a:lnRef idx="1">
            <a:schemeClr val="accent1"/>
          </a:lnRef>
          <a:fillRef idx="0">
            <a:schemeClr val="accent1"/>
          </a:fillRef>
          <a:effectRef idx="0">
            <a:schemeClr val="accent1"/>
          </a:effectRef>
          <a:fontRef idx="minor">
            <a:schemeClr val="tx1"/>
          </a:fontRef>
        </p:style>
      </p:cxnSp>
      <p:sp>
        <p:nvSpPr>
          <p:cNvPr id="49" name="左中括号 48">
            <a:extLst>
              <a:ext uri="{FF2B5EF4-FFF2-40B4-BE49-F238E27FC236}">
                <a16:creationId xmlns:a16="http://schemas.microsoft.com/office/drawing/2014/main" id="{313D308F-0EC3-46B4-9B30-404B1343B9E0}"/>
              </a:ext>
            </a:extLst>
          </p:cNvPr>
          <p:cNvSpPr/>
          <p:nvPr/>
        </p:nvSpPr>
        <p:spPr>
          <a:xfrm rot="5400000">
            <a:off x="9635902" y="3901298"/>
            <a:ext cx="646331" cy="2506028"/>
          </a:xfrm>
          <a:prstGeom prst="leftBracket">
            <a:avLst>
              <a:gd name="adj" fmla="val 193866"/>
            </a:avLst>
          </a:prstGeom>
          <a:ln w="66675" cap="rnd" cmpd="sng">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012F84C-4108-4A7F-99DE-6CC3C3299F68}"/>
              </a:ext>
            </a:extLst>
          </p:cNvPr>
          <p:cNvSpPr/>
          <p:nvPr/>
        </p:nvSpPr>
        <p:spPr>
          <a:xfrm>
            <a:off x="8608205" y="3410088"/>
            <a:ext cx="2701723" cy="491483"/>
          </a:xfrm>
          <a:custGeom>
            <a:avLst/>
            <a:gdLst>
              <a:gd name="connsiteX0" fmla="*/ 0 w 2550160"/>
              <a:gd name="connsiteY0" fmla="*/ 315195 h 315195"/>
              <a:gd name="connsiteX1" fmla="*/ 1229360 w 2550160"/>
              <a:gd name="connsiteY1" fmla="*/ 235 h 315195"/>
              <a:gd name="connsiteX2" fmla="*/ 2550160 w 2550160"/>
              <a:gd name="connsiteY2" fmla="*/ 274555 h 315195"/>
            </a:gdLst>
            <a:ahLst/>
            <a:cxnLst>
              <a:cxn ang="0">
                <a:pos x="connsiteX0" y="connsiteY0"/>
              </a:cxn>
              <a:cxn ang="0">
                <a:pos x="connsiteX1" y="connsiteY1"/>
              </a:cxn>
              <a:cxn ang="0">
                <a:pos x="connsiteX2" y="connsiteY2"/>
              </a:cxn>
            </a:cxnLst>
            <a:rect l="l" t="t" r="r" b="b"/>
            <a:pathLst>
              <a:path w="2550160" h="315195">
                <a:moveTo>
                  <a:pt x="0" y="315195"/>
                </a:moveTo>
                <a:cubicBezTo>
                  <a:pt x="402166" y="161101"/>
                  <a:pt x="804333" y="7008"/>
                  <a:pt x="1229360" y="235"/>
                </a:cubicBezTo>
                <a:cubicBezTo>
                  <a:pt x="1654387" y="-6538"/>
                  <a:pt x="2102273" y="134008"/>
                  <a:pt x="2550160" y="274555"/>
                </a:cubicBezTo>
              </a:path>
            </a:pathLst>
          </a:custGeom>
          <a:noFill/>
          <a:ln w="127000" cap="sq" cmpd="thickThi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id="{0E9D71A3-ACDF-4434-B8BB-BEF583121280}"/>
              </a:ext>
            </a:extLst>
          </p:cNvPr>
          <p:cNvGrpSpPr/>
          <p:nvPr/>
        </p:nvGrpSpPr>
        <p:grpSpPr>
          <a:xfrm>
            <a:off x="8898537" y="4682477"/>
            <a:ext cx="367950" cy="326776"/>
            <a:chOff x="7568773" y="5399903"/>
            <a:chExt cx="578222" cy="611659"/>
          </a:xfrm>
        </p:grpSpPr>
        <p:cxnSp>
          <p:nvCxnSpPr>
            <p:cNvPr id="52" name="直接连接符 51">
              <a:extLst>
                <a:ext uri="{FF2B5EF4-FFF2-40B4-BE49-F238E27FC236}">
                  <a16:creationId xmlns:a16="http://schemas.microsoft.com/office/drawing/2014/main" id="{A60E2AA6-4D99-41B6-9A00-199A7D6C7F22}"/>
                </a:ext>
              </a:extLst>
            </p:cNvPr>
            <p:cNvCxnSpPr/>
            <p:nvPr/>
          </p:nvCxnSpPr>
          <p:spPr>
            <a:xfrm flipV="1">
              <a:off x="7871254" y="5399903"/>
              <a:ext cx="0" cy="611659"/>
            </a:xfrm>
            <a:prstGeom prst="line">
              <a:avLst/>
            </a:prstGeom>
            <a:ln w="28575" cap="rnd">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B81DCA9-1394-4D92-BDC2-389F2B48F562}"/>
                </a:ext>
              </a:extLst>
            </p:cNvPr>
            <p:cNvCxnSpPr>
              <a:cxnSpLocks/>
            </p:cNvCxnSpPr>
            <p:nvPr/>
          </p:nvCxnSpPr>
          <p:spPr>
            <a:xfrm flipH="1" flipV="1">
              <a:off x="7568773" y="5517418"/>
              <a:ext cx="302481" cy="88929"/>
            </a:xfrm>
            <a:prstGeom prst="line">
              <a:avLst/>
            </a:prstGeom>
            <a:ln w="28575" cap="rnd">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731FC0C-1933-4D17-83FF-901904C7E779}"/>
                </a:ext>
              </a:extLst>
            </p:cNvPr>
            <p:cNvCxnSpPr>
              <a:cxnSpLocks/>
            </p:cNvCxnSpPr>
            <p:nvPr/>
          </p:nvCxnSpPr>
          <p:spPr>
            <a:xfrm flipH="1">
              <a:off x="7871254" y="5517417"/>
              <a:ext cx="275741" cy="88930"/>
            </a:xfrm>
            <a:prstGeom prst="line">
              <a:avLst/>
            </a:prstGeom>
            <a:ln w="28575" cap="rnd">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cxnSp>
        <p:nvCxnSpPr>
          <p:cNvPr id="55" name="直接箭头连接符 54">
            <a:extLst>
              <a:ext uri="{FF2B5EF4-FFF2-40B4-BE49-F238E27FC236}">
                <a16:creationId xmlns:a16="http://schemas.microsoft.com/office/drawing/2014/main" id="{12372533-8C3D-4DA7-BA9A-BD3346DEF7EE}"/>
              </a:ext>
            </a:extLst>
          </p:cNvPr>
          <p:cNvCxnSpPr>
            <a:cxnSpLocks/>
          </p:cNvCxnSpPr>
          <p:nvPr/>
        </p:nvCxnSpPr>
        <p:spPr>
          <a:xfrm flipH="1" flipV="1">
            <a:off x="9791204" y="3611642"/>
            <a:ext cx="955336" cy="1270475"/>
          </a:xfrm>
          <a:prstGeom prst="straightConnector1">
            <a:avLst/>
          </a:prstGeom>
          <a:ln w="22225">
            <a:solidFill>
              <a:schemeClr val="tx2"/>
            </a:solidFill>
            <a:prstDash val="sysDot"/>
            <a:tailEnd type="stealth"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9C97BBB6-363C-468E-BC23-3086903A2137}"/>
              </a:ext>
            </a:extLst>
          </p:cNvPr>
          <p:cNvCxnSpPr>
            <a:cxnSpLocks/>
          </p:cNvCxnSpPr>
          <p:nvPr/>
        </p:nvCxnSpPr>
        <p:spPr>
          <a:xfrm flipH="1">
            <a:off x="8994778" y="3611642"/>
            <a:ext cx="651238" cy="1052651"/>
          </a:xfrm>
          <a:prstGeom prst="straightConnector1">
            <a:avLst/>
          </a:prstGeom>
          <a:ln w="22225">
            <a:solidFill>
              <a:schemeClr val="tx2"/>
            </a:solidFill>
            <a:prstDash val="sysDot"/>
            <a:tailEnd type="stealth" w="med" len="med"/>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116DE535-FA0F-4945-9AA7-0263C44ECCC6}"/>
              </a:ext>
            </a:extLst>
          </p:cNvPr>
          <p:cNvCxnSpPr>
            <a:cxnSpLocks/>
          </p:cNvCxnSpPr>
          <p:nvPr/>
        </p:nvCxnSpPr>
        <p:spPr>
          <a:xfrm flipH="1" flipV="1">
            <a:off x="6240959" y="3595113"/>
            <a:ext cx="753022" cy="994975"/>
          </a:xfrm>
          <a:prstGeom prst="straightConnector1">
            <a:avLst/>
          </a:prstGeom>
          <a:ln w="22225">
            <a:solidFill>
              <a:schemeClr val="tx2"/>
            </a:solidFill>
            <a:prstDash val="sysDot"/>
            <a:tailEnd type="stealth" w="med" len="med"/>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D3BB4044-9610-4548-A48B-B667DD9B5BA6}"/>
              </a:ext>
            </a:extLst>
          </p:cNvPr>
          <p:cNvGrpSpPr/>
          <p:nvPr/>
        </p:nvGrpSpPr>
        <p:grpSpPr>
          <a:xfrm>
            <a:off x="6801498" y="4674491"/>
            <a:ext cx="367950" cy="326776"/>
            <a:chOff x="7568773" y="5399903"/>
            <a:chExt cx="578222" cy="611659"/>
          </a:xfrm>
        </p:grpSpPr>
        <p:cxnSp>
          <p:nvCxnSpPr>
            <p:cNvPr id="59" name="直接连接符 58">
              <a:extLst>
                <a:ext uri="{FF2B5EF4-FFF2-40B4-BE49-F238E27FC236}">
                  <a16:creationId xmlns:a16="http://schemas.microsoft.com/office/drawing/2014/main" id="{7C7A9CD0-FC57-4291-A26E-87AC07A0B066}"/>
                </a:ext>
              </a:extLst>
            </p:cNvPr>
            <p:cNvCxnSpPr/>
            <p:nvPr/>
          </p:nvCxnSpPr>
          <p:spPr>
            <a:xfrm flipV="1">
              <a:off x="7871254" y="5399903"/>
              <a:ext cx="0" cy="611659"/>
            </a:xfrm>
            <a:prstGeom prst="line">
              <a:avLst/>
            </a:prstGeom>
            <a:ln w="28575" cap="rnd">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66738FE-E47C-4049-A340-0094415AC6E7}"/>
                </a:ext>
              </a:extLst>
            </p:cNvPr>
            <p:cNvCxnSpPr>
              <a:cxnSpLocks/>
            </p:cNvCxnSpPr>
            <p:nvPr/>
          </p:nvCxnSpPr>
          <p:spPr>
            <a:xfrm flipH="1" flipV="1">
              <a:off x="7568773" y="5517418"/>
              <a:ext cx="302481" cy="88929"/>
            </a:xfrm>
            <a:prstGeom prst="line">
              <a:avLst/>
            </a:prstGeom>
            <a:ln w="28575" cap="rnd">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7F26B35-EB24-4EB3-9E9A-5F72AE248208}"/>
                </a:ext>
              </a:extLst>
            </p:cNvPr>
            <p:cNvCxnSpPr>
              <a:cxnSpLocks/>
            </p:cNvCxnSpPr>
            <p:nvPr/>
          </p:nvCxnSpPr>
          <p:spPr>
            <a:xfrm flipH="1">
              <a:off x="7871254" y="5517417"/>
              <a:ext cx="275741" cy="88930"/>
            </a:xfrm>
            <a:prstGeom prst="line">
              <a:avLst/>
            </a:prstGeom>
            <a:ln w="28575" cap="rnd">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cxnSp>
        <p:nvCxnSpPr>
          <p:cNvPr id="73" name="直接箭头连接符 72">
            <a:extLst>
              <a:ext uri="{FF2B5EF4-FFF2-40B4-BE49-F238E27FC236}">
                <a16:creationId xmlns:a16="http://schemas.microsoft.com/office/drawing/2014/main" id="{A82FEB1A-9516-4730-AC4B-F8FDF09B7DD9}"/>
              </a:ext>
            </a:extLst>
          </p:cNvPr>
          <p:cNvCxnSpPr>
            <a:cxnSpLocks/>
          </p:cNvCxnSpPr>
          <p:nvPr/>
        </p:nvCxnSpPr>
        <p:spPr>
          <a:xfrm>
            <a:off x="10437307" y="3699831"/>
            <a:ext cx="467490" cy="1222650"/>
          </a:xfrm>
          <a:prstGeom prst="straightConnector1">
            <a:avLst/>
          </a:prstGeom>
          <a:ln w="22225">
            <a:solidFill>
              <a:schemeClr val="tx2"/>
            </a:solidFill>
            <a:prstDash val="sysDot"/>
            <a:tailEnd type="stealth"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CD462943-B646-4E7C-96BF-D7AF37FCEC1C}"/>
              </a:ext>
            </a:extLst>
          </p:cNvPr>
          <p:cNvCxnSpPr>
            <a:cxnSpLocks/>
          </p:cNvCxnSpPr>
          <p:nvPr/>
        </p:nvCxnSpPr>
        <p:spPr>
          <a:xfrm flipV="1">
            <a:off x="9178753" y="3650020"/>
            <a:ext cx="1113594" cy="1042469"/>
          </a:xfrm>
          <a:prstGeom prst="straightConnector1">
            <a:avLst/>
          </a:prstGeom>
          <a:ln w="22225">
            <a:solidFill>
              <a:schemeClr val="tx2"/>
            </a:solidFill>
            <a:prstDash val="sysDot"/>
            <a:tailEnd type="stealth"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571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14FDE2A-2725-45E7-A95E-AFB4A0380AF6}"/>
              </a:ext>
            </a:extLst>
          </p:cNvPr>
          <p:cNvSpPr/>
          <p:nvPr/>
        </p:nvSpPr>
        <p:spPr>
          <a:xfrm>
            <a:off x="-1" y="331558"/>
            <a:ext cx="12192000" cy="1045031"/>
          </a:xfrm>
          <a:prstGeom prst="rect">
            <a:avLst/>
          </a:prstGeom>
          <a:solidFill>
            <a:schemeClr val="bg1">
              <a:lumMod val="95000"/>
            </a:schemeClr>
          </a:solidFill>
          <a:ln>
            <a:noFill/>
          </a:ln>
          <a:effectLst>
            <a:outerShdw blurRad="63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813AE10-681B-45BC-B72D-CCD6E5CDC05A}"/>
              </a:ext>
            </a:extLst>
          </p:cNvPr>
          <p:cNvSpPr/>
          <p:nvPr/>
        </p:nvSpPr>
        <p:spPr>
          <a:xfrm>
            <a:off x="0" y="561685"/>
            <a:ext cx="12192000" cy="584775"/>
          </a:xfrm>
          <a:prstGeom prst="rect">
            <a:avLst/>
          </a:prstGeom>
          <a:noFill/>
        </p:spPr>
        <p:txBody>
          <a:bodyPr wrap="square" rtlCol="0">
            <a:spAutoFit/>
          </a:bodyPr>
          <a:lstStyle/>
          <a:p>
            <a:pPr algn="ctr"/>
            <a:r>
              <a:rPr lang="en-US" altLang="zh-CN" sz="3200">
                <a:solidFill>
                  <a:schemeClr val="accent3">
                    <a:lumMod val="50000"/>
                  </a:schemeClr>
                </a:solidFill>
                <a:latin typeface="+mj-ea"/>
                <a:ea typeface="+mj-ea"/>
              </a:rPr>
              <a:t>3. </a:t>
            </a:r>
            <a:r>
              <a:rPr lang="zh-CN" altLang="en-US" sz="3200">
                <a:solidFill>
                  <a:schemeClr val="accent3">
                    <a:lumMod val="50000"/>
                  </a:schemeClr>
                </a:solidFill>
                <a:latin typeface="+mj-ea"/>
                <a:ea typeface="+mj-ea"/>
              </a:rPr>
              <a:t>研 究 计 划</a:t>
            </a:r>
          </a:p>
        </p:txBody>
      </p:sp>
      <p:pic>
        <p:nvPicPr>
          <p:cNvPr id="10" name="图片 9" descr="http://logo.logozhizuowang.com/uploads/090331/1_184857_1.jpg">
            <a:extLst>
              <a:ext uri="{FF2B5EF4-FFF2-40B4-BE49-F238E27FC236}">
                <a16:creationId xmlns:a16="http://schemas.microsoft.com/office/drawing/2014/main" id="{445CB66E-E401-458C-BFA0-5E9FBE139A7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2749" y="394223"/>
            <a:ext cx="919703" cy="919703"/>
          </a:xfrm>
          <a:custGeom>
            <a:avLst/>
            <a:gdLst>
              <a:gd name="connsiteX0" fmla="*/ 2857500 w 5715000"/>
              <a:gd name="connsiteY0" fmla="*/ 0 h 5715000"/>
              <a:gd name="connsiteX1" fmla="*/ 5715000 w 5715000"/>
              <a:gd name="connsiteY1" fmla="*/ 2857500 h 5715000"/>
              <a:gd name="connsiteX2" fmla="*/ 2857500 w 5715000"/>
              <a:gd name="connsiteY2" fmla="*/ 5715000 h 5715000"/>
              <a:gd name="connsiteX3" fmla="*/ 0 w 5715000"/>
              <a:gd name="connsiteY3" fmla="*/ 2857500 h 5715000"/>
              <a:gd name="connsiteX4" fmla="*/ 2857500 w 5715000"/>
              <a:gd name="connsiteY4" fmla="*/ 0 h 57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0" h="5715000">
                <a:moveTo>
                  <a:pt x="2857500" y="0"/>
                </a:moveTo>
                <a:cubicBezTo>
                  <a:pt x="4435654" y="0"/>
                  <a:pt x="5715000" y="1279346"/>
                  <a:pt x="5715000" y="2857500"/>
                </a:cubicBezTo>
                <a:cubicBezTo>
                  <a:pt x="5715000" y="4435654"/>
                  <a:pt x="4435654" y="5715000"/>
                  <a:pt x="2857500" y="5715000"/>
                </a:cubicBezTo>
                <a:cubicBezTo>
                  <a:pt x="1279346" y="5715000"/>
                  <a:pt x="0" y="4435654"/>
                  <a:pt x="0" y="2857500"/>
                </a:cubicBezTo>
                <a:cubicBezTo>
                  <a:pt x="0" y="1279346"/>
                  <a:pt x="1279346" y="0"/>
                  <a:pt x="2857500" y="0"/>
                </a:cubicBezTo>
                <a:close/>
              </a:path>
            </a:pathLst>
          </a:cu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22DC7D86-F951-4431-BE7E-242D07805ECB}"/>
              </a:ext>
            </a:extLst>
          </p:cNvPr>
          <p:cNvSpPr/>
          <p:nvPr/>
        </p:nvSpPr>
        <p:spPr>
          <a:xfrm>
            <a:off x="224456" y="1737993"/>
            <a:ext cx="2223686" cy="369332"/>
          </a:xfrm>
          <a:prstGeom prst="rect">
            <a:avLst/>
          </a:prstGeom>
        </p:spPr>
        <p:txBody>
          <a:bodyPr wrap="none">
            <a:spAutoFit/>
          </a:bodyPr>
          <a:lstStyle/>
          <a:p>
            <a:r>
              <a:rPr lang="zh-CN" altLang="zh-CN" kern="100">
                <a:latin typeface="Times New Roman" panose="02020603050405020304" pitchFamily="18" charset="0"/>
                <a:ea typeface="宋体" panose="02010600030101010101" pitchFamily="2" charset="-122"/>
              </a:rPr>
              <a:t>研究</a:t>
            </a:r>
            <a:r>
              <a:rPr lang="zh-CN" altLang="en-US" kern="100">
                <a:latin typeface="Times New Roman" panose="02020603050405020304" pitchFamily="18" charset="0"/>
                <a:ea typeface="宋体" panose="02010600030101010101" pitchFamily="2" charset="-122"/>
              </a:rPr>
              <a:t>目标 </a:t>
            </a:r>
            <a:r>
              <a:rPr lang="en-US" altLang="zh-CN" kern="100">
                <a:latin typeface="Times New Roman" panose="02020603050405020304" pitchFamily="18" charset="0"/>
                <a:ea typeface="宋体" panose="02010600030101010101" pitchFamily="2" charset="-122"/>
              </a:rPr>
              <a:t>· </a:t>
            </a:r>
            <a:r>
              <a:rPr lang="zh-CN" altLang="en-US" kern="100">
                <a:latin typeface="Times New Roman" panose="02020603050405020304" pitchFamily="18" charset="0"/>
                <a:ea typeface="宋体" panose="02010600030101010101" pitchFamily="2" charset="-122"/>
              </a:rPr>
              <a:t>收发方式</a:t>
            </a:r>
            <a:endParaRPr lang="zh-CN" altLang="en-US"/>
          </a:p>
        </p:txBody>
      </p:sp>
      <p:cxnSp>
        <p:nvCxnSpPr>
          <p:cNvPr id="13" name="直接连接符 12">
            <a:extLst>
              <a:ext uri="{FF2B5EF4-FFF2-40B4-BE49-F238E27FC236}">
                <a16:creationId xmlns:a16="http://schemas.microsoft.com/office/drawing/2014/main" id="{658975A8-1007-42C9-97F0-AD9364D8E498}"/>
              </a:ext>
            </a:extLst>
          </p:cNvPr>
          <p:cNvCxnSpPr>
            <a:cxnSpLocks/>
          </p:cNvCxnSpPr>
          <p:nvPr/>
        </p:nvCxnSpPr>
        <p:spPr>
          <a:xfrm>
            <a:off x="0" y="2169988"/>
            <a:ext cx="2448142" cy="0"/>
          </a:xfrm>
          <a:prstGeom prst="line">
            <a:avLst/>
          </a:prstGeom>
          <a:ln w="38100" cmpd="dbl">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DEB1F46E-FAFB-446E-A1A6-3313BF43321F}"/>
              </a:ext>
            </a:extLst>
          </p:cNvPr>
          <p:cNvSpPr/>
          <p:nvPr/>
        </p:nvSpPr>
        <p:spPr>
          <a:xfrm>
            <a:off x="1002645" y="5511373"/>
            <a:ext cx="1107996" cy="369332"/>
          </a:xfrm>
          <a:prstGeom prst="rect">
            <a:avLst/>
          </a:prstGeom>
        </p:spPr>
        <p:txBody>
          <a:bodyPr wrap="none">
            <a:spAutoFit/>
          </a:bodyPr>
          <a:lstStyle/>
          <a:p>
            <a:r>
              <a:rPr lang="zh-CN" altLang="en-US"/>
              <a:t>近场收发</a:t>
            </a:r>
          </a:p>
        </p:txBody>
      </p:sp>
      <p:grpSp>
        <p:nvGrpSpPr>
          <p:cNvPr id="47" name="组合 46">
            <a:extLst>
              <a:ext uri="{FF2B5EF4-FFF2-40B4-BE49-F238E27FC236}">
                <a16:creationId xmlns:a16="http://schemas.microsoft.com/office/drawing/2014/main" id="{793707DF-FBAB-40BA-B7A3-4FAEABDFD27F}"/>
              </a:ext>
            </a:extLst>
          </p:cNvPr>
          <p:cNvGrpSpPr/>
          <p:nvPr/>
        </p:nvGrpSpPr>
        <p:grpSpPr>
          <a:xfrm>
            <a:off x="753813" y="3449507"/>
            <a:ext cx="1605661" cy="1826512"/>
            <a:chOff x="753813" y="3429000"/>
            <a:chExt cx="1605661" cy="1826512"/>
          </a:xfrm>
        </p:grpSpPr>
        <p:sp>
          <p:nvSpPr>
            <p:cNvPr id="21" name="矩形: 圆角 20">
              <a:extLst>
                <a:ext uri="{FF2B5EF4-FFF2-40B4-BE49-F238E27FC236}">
                  <a16:creationId xmlns:a16="http://schemas.microsoft.com/office/drawing/2014/main" id="{AAF8E506-6036-499C-9046-E492EC5AB3DD}"/>
                </a:ext>
              </a:extLst>
            </p:cNvPr>
            <p:cNvSpPr/>
            <p:nvPr/>
          </p:nvSpPr>
          <p:spPr>
            <a:xfrm>
              <a:off x="753813" y="3429000"/>
              <a:ext cx="1605661" cy="18265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上下 5">
              <a:extLst>
                <a:ext uri="{FF2B5EF4-FFF2-40B4-BE49-F238E27FC236}">
                  <a16:creationId xmlns:a16="http://schemas.microsoft.com/office/drawing/2014/main" id="{53CCA3C6-6E86-4F38-9F41-EABD29C0B60C}"/>
                </a:ext>
              </a:extLst>
            </p:cNvPr>
            <p:cNvSpPr/>
            <p:nvPr/>
          </p:nvSpPr>
          <p:spPr>
            <a:xfrm>
              <a:off x="1286643" y="3745602"/>
              <a:ext cx="540000" cy="1260000"/>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289874AB-17CF-4C14-83B9-65597486606D}"/>
                </a:ext>
              </a:extLst>
            </p:cNvPr>
            <p:cNvSpPr/>
            <p:nvPr/>
          </p:nvSpPr>
          <p:spPr>
            <a:xfrm>
              <a:off x="1097522" y="5088830"/>
              <a:ext cx="918242" cy="89818"/>
            </a:xfrm>
            <a:prstGeom prst="roundRect">
              <a:avLst>
                <a:gd name="adj" fmla="val 50000"/>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a:extLst>
              <a:ext uri="{FF2B5EF4-FFF2-40B4-BE49-F238E27FC236}">
                <a16:creationId xmlns:a16="http://schemas.microsoft.com/office/drawing/2014/main" id="{477B420A-0D51-498C-AA67-EF01338DABE9}"/>
              </a:ext>
            </a:extLst>
          </p:cNvPr>
          <p:cNvGrpSpPr/>
          <p:nvPr/>
        </p:nvGrpSpPr>
        <p:grpSpPr>
          <a:xfrm>
            <a:off x="2945872" y="3449507"/>
            <a:ext cx="1605661" cy="1826512"/>
            <a:chOff x="2945872" y="3429000"/>
            <a:chExt cx="1605661" cy="1826512"/>
          </a:xfrm>
        </p:grpSpPr>
        <p:sp>
          <p:nvSpPr>
            <p:cNvPr id="62" name="矩形: 圆角 61">
              <a:extLst>
                <a:ext uri="{FF2B5EF4-FFF2-40B4-BE49-F238E27FC236}">
                  <a16:creationId xmlns:a16="http://schemas.microsoft.com/office/drawing/2014/main" id="{D73B657A-797E-45D2-B098-38242208A402}"/>
                </a:ext>
              </a:extLst>
            </p:cNvPr>
            <p:cNvSpPr/>
            <p:nvPr/>
          </p:nvSpPr>
          <p:spPr>
            <a:xfrm>
              <a:off x="2945872" y="3429000"/>
              <a:ext cx="1605661" cy="18265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上 7">
              <a:extLst>
                <a:ext uri="{FF2B5EF4-FFF2-40B4-BE49-F238E27FC236}">
                  <a16:creationId xmlns:a16="http://schemas.microsoft.com/office/drawing/2014/main" id="{F2A8A800-AAAD-46DC-A22D-27525F0B3BBD}"/>
                </a:ext>
              </a:extLst>
            </p:cNvPr>
            <p:cNvSpPr/>
            <p:nvPr/>
          </p:nvSpPr>
          <p:spPr>
            <a:xfrm>
              <a:off x="3478702" y="3710761"/>
              <a:ext cx="540000" cy="1260000"/>
            </a:xfrm>
            <a:prstGeom prs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圆角 83">
              <a:extLst>
                <a:ext uri="{FF2B5EF4-FFF2-40B4-BE49-F238E27FC236}">
                  <a16:creationId xmlns:a16="http://schemas.microsoft.com/office/drawing/2014/main" id="{454818C0-B65D-4991-B4BD-688BEB4F81FC}"/>
                </a:ext>
              </a:extLst>
            </p:cNvPr>
            <p:cNvSpPr/>
            <p:nvPr/>
          </p:nvSpPr>
          <p:spPr>
            <a:xfrm>
              <a:off x="3289581" y="5043752"/>
              <a:ext cx="918242" cy="89818"/>
            </a:xfrm>
            <a:prstGeom prst="roundRect">
              <a:avLst>
                <a:gd name="adj" fmla="val 50000"/>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a:extLst>
              <a:ext uri="{FF2B5EF4-FFF2-40B4-BE49-F238E27FC236}">
                <a16:creationId xmlns:a16="http://schemas.microsoft.com/office/drawing/2014/main" id="{A79D9FE6-5F6E-4CE8-969C-90FF9CEBFAC2}"/>
              </a:ext>
            </a:extLst>
          </p:cNvPr>
          <p:cNvSpPr/>
          <p:nvPr/>
        </p:nvSpPr>
        <p:spPr>
          <a:xfrm>
            <a:off x="3425537" y="5511373"/>
            <a:ext cx="646331" cy="369332"/>
          </a:xfrm>
          <a:prstGeom prst="rect">
            <a:avLst/>
          </a:prstGeom>
        </p:spPr>
        <p:txBody>
          <a:bodyPr wrap="none">
            <a:spAutoFit/>
          </a:bodyPr>
          <a:lstStyle/>
          <a:p>
            <a:r>
              <a:rPr lang="zh-CN" altLang="en-US"/>
              <a:t>发送</a:t>
            </a:r>
          </a:p>
        </p:txBody>
      </p:sp>
      <p:grpSp>
        <p:nvGrpSpPr>
          <p:cNvPr id="88" name="组合 87">
            <a:extLst>
              <a:ext uri="{FF2B5EF4-FFF2-40B4-BE49-F238E27FC236}">
                <a16:creationId xmlns:a16="http://schemas.microsoft.com/office/drawing/2014/main" id="{44B3DB76-8D17-4F72-888B-2AE531903E6F}"/>
              </a:ext>
            </a:extLst>
          </p:cNvPr>
          <p:cNvGrpSpPr/>
          <p:nvPr/>
        </p:nvGrpSpPr>
        <p:grpSpPr>
          <a:xfrm>
            <a:off x="5137931" y="3449507"/>
            <a:ext cx="1605661" cy="1826512"/>
            <a:chOff x="5137931" y="3429000"/>
            <a:chExt cx="1605661" cy="1826512"/>
          </a:xfrm>
        </p:grpSpPr>
        <p:sp>
          <p:nvSpPr>
            <p:cNvPr id="63" name="矩形: 圆角 62">
              <a:extLst>
                <a:ext uri="{FF2B5EF4-FFF2-40B4-BE49-F238E27FC236}">
                  <a16:creationId xmlns:a16="http://schemas.microsoft.com/office/drawing/2014/main" id="{DDD530A9-6280-4788-976A-86FEB2EB0BF2}"/>
                </a:ext>
              </a:extLst>
            </p:cNvPr>
            <p:cNvSpPr/>
            <p:nvPr/>
          </p:nvSpPr>
          <p:spPr>
            <a:xfrm>
              <a:off x="5137931" y="3429000"/>
              <a:ext cx="1605661" cy="18265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箭头: 上 44">
              <a:extLst>
                <a:ext uri="{FF2B5EF4-FFF2-40B4-BE49-F238E27FC236}">
                  <a16:creationId xmlns:a16="http://schemas.microsoft.com/office/drawing/2014/main" id="{C3858308-9796-4B89-AD55-ADA21D94DBA0}"/>
                </a:ext>
              </a:extLst>
            </p:cNvPr>
            <p:cNvSpPr/>
            <p:nvPr/>
          </p:nvSpPr>
          <p:spPr>
            <a:xfrm rot="10800000">
              <a:off x="5670762" y="3682935"/>
              <a:ext cx="540000" cy="1260000"/>
            </a:xfrm>
            <a:prstGeom prs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圆角 84">
              <a:extLst>
                <a:ext uri="{FF2B5EF4-FFF2-40B4-BE49-F238E27FC236}">
                  <a16:creationId xmlns:a16="http://schemas.microsoft.com/office/drawing/2014/main" id="{3883BA0C-B74E-4637-848A-78AD77F95A19}"/>
                </a:ext>
              </a:extLst>
            </p:cNvPr>
            <p:cNvSpPr/>
            <p:nvPr/>
          </p:nvSpPr>
          <p:spPr>
            <a:xfrm>
              <a:off x="5481640" y="5032073"/>
              <a:ext cx="918242" cy="89818"/>
            </a:xfrm>
            <a:prstGeom prst="roundRect">
              <a:avLst>
                <a:gd name="adj" fmla="val 50000"/>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矩形 27">
            <a:extLst>
              <a:ext uri="{FF2B5EF4-FFF2-40B4-BE49-F238E27FC236}">
                <a16:creationId xmlns:a16="http://schemas.microsoft.com/office/drawing/2014/main" id="{8C8600E3-BDA1-4637-9E38-6850FB293D4C}"/>
              </a:ext>
            </a:extLst>
          </p:cNvPr>
          <p:cNvSpPr/>
          <p:nvPr/>
        </p:nvSpPr>
        <p:spPr>
          <a:xfrm>
            <a:off x="5617596" y="5511373"/>
            <a:ext cx="646331" cy="369332"/>
          </a:xfrm>
          <a:prstGeom prst="rect">
            <a:avLst/>
          </a:prstGeom>
        </p:spPr>
        <p:txBody>
          <a:bodyPr wrap="none">
            <a:spAutoFit/>
          </a:bodyPr>
          <a:lstStyle/>
          <a:p>
            <a:r>
              <a:rPr lang="zh-CN" altLang="en-US"/>
              <a:t>接收</a:t>
            </a:r>
          </a:p>
        </p:txBody>
      </p:sp>
      <p:grpSp>
        <p:nvGrpSpPr>
          <p:cNvPr id="89" name="组合 88">
            <a:extLst>
              <a:ext uri="{FF2B5EF4-FFF2-40B4-BE49-F238E27FC236}">
                <a16:creationId xmlns:a16="http://schemas.microsoft.com/office/drawing/2014/main" id="{267D7CC0-9FC9-427C-999F-7F9D6B7BF080}"/>
              </a:ext>
            </a:extLst>
          </p:cNvPr>
          <p:cNvGrpSpPr/>
          <p:nvPr/>
        </p:nvGrpSpPr>
        <p:grpSpPr>
          <a:xfrm>
            <a:off x="7329990" y="3449507"/>
            <a:ext cx="1605661" cy="1826512"/>
            <a:chOff x="7329990" y="3429000"/>
            <a:chExt cx="1605661" cy="1826512"/>
          </a:xfrm>
        </p:grpSpPr>
        <p:sp>
          <p:nvSpPr>
            <p:cNvPr id="64" name="矩形: 圆角 63">
              <a:extLst>
                <a:ext uri="{FF2B5EF4-FFF2-40B4-BE49-F238E27FC236}">
                  <a16:creationId xmlns:a16="http://schemas.microsoft.com/office/drawing/2014/main" id="{60139DEA-8787-4023-A9ED-582F0B7AC320}"/>
                </a:ext>
              </a:extLst>
            </p:cNvPr>
            <p:cNvSpPr/>
            <p:nvPr/>
          </p:nvSpPr>
          <p:spPr>
            <a:xfrm>
              <a:off x="7329990" y="3429000"/>
              <a:ext cx="1605661" cy="18265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箭头: 上 45">
              <a:extLst>
                <a:ext uri="{FF2B5EF4-FFF2-40B4-BE49-F238E27FC236}">
                  <a16:creationId xmlns:a16="http://schemas.microsoft.com/office/drawing/2014/main" id="{33068087-967A-4AF5-A54E-A0429C156377}"/>
                </a:ext>
              </a:extLst>
            </p:cNvPr>
            <p:cNvSpPr/>
            <p:nvPr/>
          </p:nvSpPr>
          <p:spPr>
            <a:xfrm rot="10800000">
              <a:off x="7862821" y="3683730"/>
              <a:ext cx="540000" cy="1260000"/>
            </a:xfrm>
            <a:prstGeom prs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圆角 85">
              <a:extLst>
                <a:ext uri="{FF2B5EF4-FFF2-40B4-BE49-F238E27FC236}">
                  <a16:creationId xmlns:a16="http://schemas.microsoft.com/office/drawing/2014/main" id="{DA3A7C8D-9B93-4217-90AB-5B2BFEBBC02F}"/>
                </a:ext>
              </a:extLst>
            </p:cNvPr>
            <p:cNvSpPr/>
            <p:nvPr/>
          </p:nvSpPr>
          <p:spPr>
            <a:xfrm>
              <a:off x="7673699" y="3541166"/>
              <a:ext cx="918242" cy="89818"/>
            </a:xfrm>
            <a:prstGeom prst="roundRect">
              <a:avLst>
                <a:gd name="adj" fmla="val 50000"/>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a:extLst>
              <a:ext uri="{FF2B5EF4-FFF2-40B4-BE49-F238E27FC236}">
                <a16:creationId xmlns:a16="http://schemas.microsoft.com/office/drawing/2014/main" id="{645C53ED-0D2E-43CA-82EC-753C6EF84200}"/>
              </a:ext>
            </a:extLst>
          </p:cNvPr>
          <p:cNvSpPr/>
          <p:nvPr/>
        </p:nvSpPr>
        <p:spPr>
          <a:xfrm>
            <a:off x="7578822" y="5511373"/>
            <a:ext cx="1107996" cy="369332"/>
          </a:xfrm>
          <a:prstGeom prst="rect">
            <a:avLst/>
          </a:prstGeom>
        </p:spPr>
        <p:txBody>
          <a:bodyPr wrap="none">
            <a:spAutoFit/>
          </a:bodyPr>
          <a:lstStyle/>
          <a:p>
            <a:r>
              <a:rPr lang="zh-CN" altLang="en-US"/>
              <a:t>远场接收</a:t>
            </a:r>
          </a:p>
        </p:txBody>
      </p:sp>
      <p:grpSp>
        <p:nvGrpSpPr>
          <p:cNvPr id="90" name="组合 89">
            <a:extLst>
              <a:ext uri="{FF2B5EF4-FFF2-40B4-BE49-F238E27FC236}">
                <a16:creationId xmlns:a16="http://schemas.microsoft.com/office/drawing/2014/main" id="{6085AA56-358B-451A-BBAE-F54FCC695381}"/>
              </a:ext>
            </a:extLst>
          </p:cNvPr>
          <p:cNvGrpSpPr/>
          <p:nvPr/>
        </p:nvGrpSpPr>
        <p:grpSpPr>
          <a:xfrm>
            <a:off x="9522050" y="3449507"/>
            <a:ext cx="1605661" cy="1826512"/>
            <a:chOff x="9522050" y="3470015"/>
            <a:chExt cx="1605661" cy="1826512"/>
          </a:xfrm>
        </p:grpSpPr>
        <p:sp>
          <p:nvSpPr>
            <p:cNvPr id="65" name="矩形: 圆角 64">
              <a:extLst>
                <a:ext uri="{FF2B5EF4-FFF2-40B4-BE49-F238E27FC236}">
                  <a16:creationId xmlns:a16="http://schemas.microsoft.com/office/drawing/2014/main" id="{5D20EFBF-5FE6-46A4-A799-7AF750D3D73A}"/>
                </a:ext>
              </a:extLst>
            </p:cNvPr>
            <p:cNvSpPr/>
            <p:nvPr/>
          </p:nvSpPr>
          <p:spPr>
            <a:xfrm>
              <a:off x="9522050" y="3470015"/>
              <a:ext cx="1605661" cy="18265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环形 16">
              <a:extLst>
                <a:ext uri="{FF2B5EF4-FFF2-40B4-BE49-F238E27FC236}">
                  <a16:creationId xmlns:a16="http://schemas.microsoft.com/office/drawing/2014/main" id="{7C55FA62-CCBE-491E-9D48-E15F6FA004FD}"/>
                </a:ext>
              </a:extLst>
            </p:cNvPr>
            <p:cNvSpPr/>
            <p:nvPr/>
          </p:nvSpPr>
          <p:spPr>
            <a:xfrm>
              <a:off x="9640973" y="3699363"/>
              <a:ext cx="1367815" cy="1367815"/>
            </a:xfrm>
            <a:prstGeom prst="circularArrow">
              <a:avLst>
                <a:gd name="adj1" fmla="val 14626"/>
                <a:gd name="adj2" fmla="val 1142319"/>
                <a:gd name="adj3" fmla="val 20562745"/>
                <a:gd name="adj4" fmla="val 680600"/>
                <a:gd name="adj5" fmla="val 1664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1" name="矩形 30">
            <a:extLst>
              <a:ext uri="{FF2B5EF4-FFF2-40B4-BE49-F238E27FC236}">
                <a16:creationId xmlns:a16="http://schemas.microsoft.com/office/drawing/2014/main" id="{52906AAC-A089-4D1D-8577-E37ADCA042F9}"/>
              </a:ext>
            </a:extLst>
          </p:cNvPr>
          <p:cNvSpPr/>
          <p:nvPr/>
        </p:nvSpPr>
        <p:spPr>
          <a:xfrm>
            <a:off x="10001715" y="5511373"/>
            <a:ext cx="646331" cy="369332"/>
          </a:xfrm>
          <a:prstGeom prst="rect">
            <a:avLst/>
          </a:prstGeom>
        </p:spPr>
        <p:txBody>
          <a:bodyPr wrap="none">
            <a:spAutoFit/>
          </a:bodyPr>
          <a:lstStyle/>
          <a:p>
            <a:r>
              <a:rPr lang="zh-CN" altLang="en-US"/>
              <a:t>闭环</a:t>
            </a:r>
          </a:p>
        </p:txBody>
      </p:sp>
    </p:spTree>
    <p:extLst>
      <p:ext uri="{BB962C8B-B14F-4D97-AF65-F5344CB8AC3E}">
        <p14:creationId xmlns:p14="http://schemas.microsoft.com/office/powerpoint/2010/main" val="532753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14FDE2A-2725-45E7-A95E-AFB4A0380AF6}"/>
              </a:ext>
            </a:extLst>
          </p:cNvPr>
          <p:cNvSpPr/>
          <p:nvPr/>
        </p:nvSpPr>
        <p:spPr>
          <a:xfrm>
            <a:off x="-1" y="331558"/>
            <a:ext cx="12192000" cy="1045031"/>
          </a:xfrm>
          <a:prstGeom prst="rect">
            <a:avLst/>
          </a:prstGeom>
          <a:solidFill>
            <a:schemeClr val="bg1">
              <a:lumMod val="95000"/>
            </a:schemeClr>
          </a:solidFill>
          <a:ln>
            <a:noFill/>
          </a:ln>
          <a:effectLst>
            <a:outerShdw blurRad="63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813AE10-681B-45BC-B72D-CCD6E5CDC05A}"/>
              </a:ext>
            </a:extLst>
          </p:cNvPr>
          <p:cNvSpPr/>
          <p:nvPr/>
        </p:nvSpPr>
        <p:spPr>
          <a:xfrm>
            <a:off x="0" y="561685"/>
            <a:ext cx="12192000" cy="584775"/>
          </a:xfrm>
          <a:prstGeom prst="rect">
            <a:avLst/>
          </a:prstGeom>
          <a:noFill/>
        </p:spPr>
        <p:txBody>
          <a:bodyPr wrap="square" rtlCol="0">
            <a:spAutoFit/>
          </a:bodyPr>
          <a:lstStyle/>
          <a:p>
            <a:pPr algn="ctr"/>
            <a:r>
              <a:rPr lang="en-US" altLang="zh-CN" sz="3200">
                <a:solidFill>
                  <a:schemeClr val="accent3">
                    <a:lumMod val="50000"/>
                  </a:schemeClr>
                </a:solidFill>
                <a:latin typeface="+mj-ea"/>
                <a:ea typeface="+mj-ea"/>
              </a:rPr>
              <a:t>3. </a:t>
            </a:r>
            <a:r>
              <a:rPr lang="zh-CN" altLang="en-US" sz="3200">
                <a:solidFill>
                  <a:schemeClr val="accent3">
                    <a:lumMod val="50000"/>
                  </a:schemeClr>
                </a:solidFill>
                <a:latin typeface="+mj-ea"/>
                <a:ea typeface="+mj-ea"/>
              </a:rPr>
              <a:t>研 究 计 划</a:t>
            </a:r>
          </a:p>
        </p:txBody>
      </p:sp>
      <p:pic>
        <p:nvPicPr>
          <p:cNvPr id="10" name="图片 9" descr="http://logo.logozhizuowang.com/uploads/090331/1_184857_1.jpg">
            <a:extLst>
              <a:ext uri="{FF2B5EF4-FFF2-40B4-BE49-F238E27FC236}">
                <a16:creationId xmlns:a16="http://schemas.microsoft.com/office/drawing/2014/main" id="{445CB66E-E401-458C-BFA0-5E9FBE139A7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2749" y="394223"/>
            <a:ext cx="919703" cy="919703"/>
          </a:xfrm>
          <a:custGeom>
            <a:avLst/>
            <a:gdLst>
              <a:gd name="connsiteX0" fmla="*/ 2857500 w 5715000"/>
              <a:gd name="connsiteY0" fmla="*/ 0 h 5715000"/>
              <a:gd name="connsiteX1" fmla="*/ 5715000 w 5715000"/>
              <a:gd name="connsiteY1" fmla="*/ 2857500 h 5715000"/>
              <a:gd name="connsiteX2" fmla="*/ 2857500 w 5715000"/>
              <a:gd name="connsiteY2" fmla="*/ 5715000 h 5715000"/>
              <a:gd name="connsiteX3" fmla="*/ 0 w 5715000"/>
              <a:gd name="connsiteY3" fmla="*/ 2857500 h 5715000"/>
              <a:gd name="connsiteX4" fmla="*/ 2857500 w 5715000"/>
              <a:gd name="connsiteY4" fmla="*/ 0 h 57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0" h="5715000">
                <a:moveTo>
                  <a:pt x="2857500" y="0"/>
                </a:moveTo>
                <a:cubicBezTo>
                  <a:pt x="4435654" y="0"/>
                  <a:pt x="5715000" y="1279346"/>
                  <a:pt x="5715000" y="2857500"/>
                </a:cubicBezTo>
                <a:cubicBezTo>
                  <a:pt x="5715000" y="4435654"/>
                  <a:pt x="4435654" y="5715000"/>
                  <a:pt x="2857500" y="5715000"/>
                </a:cubicBezTo>
                <a:cubicBezTo>
                  <a:pt x="1279346" y="5715000"/>
                  <a:pt x="0" y="4435654"/>
                  <a:pt x="0" y="2857500"/>
                </a:cubicBezTo>
                <a:cubicBezTo>
                  <a:pt x="0" y="1279346"/>
                  <a:pt x="1279346" y="0"/>
                  <a:pt x="2857500" y="0"/>
                </a:cubicBezTo>
                <a:close/>
              </a:path>
            </a:pathLst>
          </a:cu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22DC7D86-F951-4431-BE7E-242D07805ECB}"/>
              </a:ext>
            </a:extLst>
          </p:cNvPr>
          <p:cNvSpPr/>
          <p:nvPr/>
        </p:nvSpPr>
        <p:spPr>
          <a:xfrm>
            <a:off x="224456" y="1737993"/>
            <a:ext cx="1762021" cy="369332"/>
          </a:xfrm>
          <a:prstGeom prst="rect">
            <a:avLst/>
          </a:prstGeom>
        </p:spPr>
        <p:txBody>
          <a:bodyPr wrap="none">
            <a:spAutoFit/>
          </a:bodyPr>
          <a:lstStyle/>
          <a:p>
            <a:r>
              <a:rPr lang="zh-CN" altLang="zh-CN" kern="100">
                <a:latin typeface="Times New Roman" panose="02020603050405020304" pitchFamily="18" charset="0"/>
                <a:ea typeface="宋体" panose="02010600030101010101" pitchFamily="2" charset="-122"/>
              </a:rPr>
              <a:t>研究</a:t>
            </a:r>
            <a:r>
              <a:rPr lang="zh-CN" altLang="en-US" kern="100">
                <a:latin typeface="Times New Roman" panose="02020603050405020304" pitchFamily="18" charset="0"/>
                <a:ea typeface="宋体" panose="02010600030101010101" pitchFamily="2" charset="-122"/>
              </a:rPr>
              <a:t>目标 </a:t>
            </a:r>
            <a:r>
              <a:rPr lang="en-US" altLang="zh-CN" kern="100">
                <a:latin typeface="Times New Roman" panose="02020603050405020304" pitchFamily="18" charset="0"/>
                <a:ea typeface="宋体" panose="02010600030101010101" pitchFamily="2" charset="-122"/>
              </a:rPr>
              <a:t>· </a:t>
            </a:r>
            <a:r>
              <a:rPr lang="zh-CN" altLang="en-US"/>
              <a:t>码型</a:t>
            </a:r>
          </a:p>
        </p:txBody>
      </p:sp>
      <p:cxnSp>
        <p:nvCxnSpPr>
          <p:cNvPr id="13" name="直接连接符 12">
            <a:extLst>
              <a:ext uri="{FF2B5EF4-FFF2-40B4-BE49-F238E27FC236}">
                <a16:creationId xmlns:a16="http://schemas.microsoft.com/office/drawing/2014/main" id="{658975A8-1007-42C9-97F0-AD9364D8E498}"/>
              </a:ext>
            </a:extLst>
          </p:cNvPr>
          <p:cNvCxnSpPr>
            <a:cxnSpLocks/>
          </p:cNvCxnSpPr>
          <p:nvPr/>
        </p:nvCxnSpPr>
        <p:spPr>
          <a:xfrm>
            <a:off x="0" y="2169988"/>
            <a:ext cx="1986477" cy="0"/>
          </a:xfrm>
          <a:prstGeom prst="line">
            <a:avLst/>
          </a:prstGeom>
          <a:ln w="38100" cmpd="dbl">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9959336-EA81-4527-9F01-A4B77C0E3046}"/>
              </a:ext>
            </a:extLst>
          </p:cNvPr>
          <p:cNvSpPr/>
          <p:nvPr/>
        </p:nvSpPr>
        <p:spPr>
          <a:xfrm>
            <a:off x="4618672" y="3244334"/>
            <a:ext cx="2954655" cy="369332"/>
          </a:xfrm>
          <a:prstGeom prst="rect">
            <a:avLst/>
          </a:prstGeom>
        </p:spPr>
        <p:txBody>
          <a:bodyPr wrap="none">
            <a:spAutoFit/>
          </a:bodyPr>
          <a:lstStyle/>
          <a:p>
            <a:r>
              <a:rPr lang="zh-CN" altLang="en-US"/>
              <a:t>伪随机码，巴克码，互补码</a:t>
            </a:r>
          </a:p>
        </p:txBody>
      </p:sp>
    </p:spTree>
    <p:extLst>
      <p:ext uri="{BB962C8B-B14F-4D97-AF65-F5344CB8AC3E}">
        <p14:creationId xmlns:p14="http://schemas.microsoft.com/office/powerpoint/2010/main" val="3381287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14FDE2A-2725-45E7-A95E-AFB4A0380AF6}"/>
              </a:ext>
            </a:extLst>
          </p:cNvPr>
          <p:cNvSpPr/>
          <p:nvPr/>
        </p:nvSpPr>
        <p:spPr>
          <a:xfrm>
            <a:off x="-1" y="331558"/>
            <a:ext cx="12192000" cy="1045031"/>
          </a:xfrm>
          <a:prstGeom prst="rect">
            <a:avLst/>
          </a:prstGeom>
          <a:solidFill>
            <a:schemeClr val="bg1">
              <a:lumMod val="95000"/>
            </a:schemeClr>
          </a:solidFill>
          <a:ln>
            <a:noFill/>
          </a:ln>
          <a:effectLst>
            <a:outerShdw blurRad="63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813AE10-681B-45BC-B72D-CCD6E5CDC05A}"/>
              </a:ext>
            </a:extLst>
          </p:cNvPr>
          <p:cNvSpPr/>
          <p:nvPr/>
        </p:nvSpPr>
        <p:spPr>
          <a:xfrm>
            <a:off x="0" y="561685"/>
            <a:ext cx="12192000" cy="584775"/>
          </a:xfrm>
          <a:prstGeom prst="rect">
            <a:avLst/>
          </a:prstGeom>
          <a:noFill/>
        </p:spPr>
        <p:txBody>
          <a:bodyPr wrap="square" rtlCol="0">
            <a:spAutoFit/>
          </a:bodyPr>
          <a:lstStyle/>
          <a:p>
            <a:pPr algn="ctr"/>
            <a:r>
              <a:rPr lang="en-US" altLang="zh-CN" sz="3200">
                <a:solidFill>
                  <a:schemeClr val="accent3">
                    <a:lumMod val="50000"/>
                  </a:schemeClr>
                </a:solidFill>
                <a:latin typeface="+mj-ea"/>
                <a:ea typeface="+mj-ea"/>
              </a:rPr>
              <a:t>3. </a:t>
            </a:r>
            <a:r>
              <a:rPr lang="zh-CN" altLang="en-US" sz="3200">
                <a:solidFill>
                  <a:schemeClr val="accent3">
                    <a:lumMod val="50000"/>
                  </a:schemeClr>
                </a:solidFill>
                <a:latin typeface="+mj-ea"/>
                <a:ea typeface="+mj-ea"/>
              </a:rPr>
              <a:t>研 究 计 划</a:t>
            </a:r>
          </a:p>
        </p:txBody>
      </p:sp>
      <p:pic>
        <p:nvPicPr>
          <p:cNvPr id="10" name="图片 9" descr="http://logo.logozhizuowang.com/uploads/090331/1_184857_1.jpg">
            <a:extLst>
              <a:ext uri="{FF2B5EF4-FFF2-40B4-BE49-F238E27FC236}">
                <a16:creationId xmlns:a16="http://schemas.microsoft.com/office/drawing/2014/main" id="{445CB66E-E401-458C-BFA0-5E9FBE139A7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2749" y="394223"/>
            <a:ext cx="919703" cy="919703"/>
          </a:xfrm>
          <a:custGeom>
            <a:avLst/>
            <a:gdLst>
              <a:gd name="connsiteX0" fmla="*/ 2857500 w 5715000"/>
              <a:gd name="connsiteY0" fmla="*/ 0 h 5715000"/>
              <a:gd name="connsiteX1" fmla="*/ 5715000 w 5715000"/>
              <a:gd name="connsiteY1" fmla="*/ 2857500 h 5715000"/>
              <a:gd name="connsiteX2" fmla="*/ 2857500 w 5715000"/>
              <a:gd name="connsiteY2" fmla="*/ 5715000 h 5715000"/>
              <a:gd name="connsiteX3" fmla="*/ 0 w 5715000"/>
              <a:gd name="connsiteY3" fmla="*/ 2857500 h 5715000"/>
              <a:gd name="connsiteX4" fmla="*/ 2857500 w 5715000"/>
              <a:gd name="connsiteY4" fmla="*/ 0 h 57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0" h="5715000">
                <a:moveTo>
                  <a:pt x="2857500" y="0"/>
                </a:moveTo>
                <a:cubicBezTo>
                  <a:pt x="4435654" y="0"/>
                  <a:pt x="5715000" y="1279346"/>
                  <a:pt x="5715000" y="2857500"/>
                </a:cubicBezTo>
                <a:cubicBezTo>
                  <a:pt x="5715000" y="4435654"/>
                  <a:pt x="4435654" y="5715000"/>
                  <a:pt x="2857500" y="5715000"/>
                </a:cubicBezTo>
                <a:cubicBezTo>
                  <a:pt x="1279346" y="5715000"/>
                  <a:pt x="0" y="4435654"/>
                  <a:pt x="0" y="2857500"/>
                </a:cubicBezTo>
                <a:cubicBezTo>
                  <a:pt x="0" y="1279346"/>
                  <a:pt x="1279346" y="0"/>
                  <a:pt x="2857500" y="0"/>
                </a:cubicBezTo>
                <a:close/>
              </a:path>
            </a:pathLst>
          </a:cu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22DC7D86-F951-4431-BE7E-242D07805ECB}"/>
              </a:ext>
            </a:extLst>
          </p:cNvPr>
          <p:cNvSpPr/>
          <p:nvPr/>
        </p:nvSpPr>
        <p:spPr>
          <a:xfrm>
            <a:off x="224456" y="1737993"/>
            <a:ext cx="3592650" cy="369332"/>
          </a:xfrm>
          <a:prstGeom prst="rect">
            <a:avLst/>
          </a:prstGeom>
        </p:spPr>
        <p:txBody>
          <a:bodyPr wrap="none">
            <a:spAutoFit/>
          </a:bodyPr>
          <a:lstStyle/>
          <a:p>
            <a:r>
              <a:rPr lang="zh-CN" altLang="zh-CN" kern="100">
                <a:latin typeface="+mj-ea"/>
                <a:ea typeface="+mj-ea"/>
              </a:rPr>
              <a:t>研究</a:t>
            </a:r>
            <a:r>
              <a:rPr lang="zh-CN" altLang="en-US" kern="100">
                <a:latin typeface="+mj-ea"/>
                <a:ea typeface="+mj-ea"/>
              </a:rPr>
              <a:t>难点 </a:t>
            </a:r>
            <a:r>
              <a:rPr lang="en-US" altLang="zh-CN" kern="100">
                <a:latin typeface="+mj-ea"/>
                <a:ea typeface="+mj-ea"/>
              </a:rPr>
              <a:t>· </a:t>
            </a:r>
            <a:r>
              <a:rPr lang="zh-CN" altLang="en-US">
                <a:latin typeface="+mj-ea"/>
                <a:ea typeface="+mj-ea"/>
              </a:rPr>
              <a:t>硬件与软件的协同设计</a:t>
            </a:r>
          </a:p>
        </p:txBody>
      </p:sp>
      <p:cxnSp>
        <p:nvCxnSpPr>
          <p:cNvPr id="13" name="直接连接符 12">
            <a:extLst>
              <a:ext uri="{FF2B5EF4-FFF2-40B4-BE49-F238E27FC236}">
                <a16:creationId xmlns:a16="http://schemas.microsoft.com/office/drawing/2014/main" id="{658975A8-1007-42C9-97F0-AD9364D8E498}"/>
              </a:ext>
            </a:extLst>
          </p:cNvPr>
          <p:cNvCxnSpPr>
            <a:cxnSpLocks/>
          </p:cNvCxnSpPr>
          <p:nvPr/>
        </p:nvCxnSpPr>
        <p:spPr>
          <a:xfrm>
            <a:off x="0" y="2169988"/>
            <a:ext cx="3671350" cy="0"/>
          </a:xfrm>
          <a:prstGeom prst="line">
            <a:avLst/>
          </a:prstGeom>
          <a:ln w="38100" cmpd="dbl">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形状 11">
            <a:extLst>
              <a:ext uri="{FF2B5EF4-FFF2-40B4-BE49-F238E27FC236}">
                <a16:creationId xmlns:a16="http://schemas.microsoft.com/office/drawing/2014/main" id="{91FA58FD-4F21-4E2C-A5DC-B12D226D5579}"/>
              </a:ext>
            </a:extLst>
          </p:cNvPr>
          <p:cNvSpPr/>
          <p:nvPr/>
        </p:nvSpPr>
        <p:spPr>
          <a:xfrm>
            <a:off x="4647548" y="2468729"/>
            <a:ext cx="5341682" cy="4151221"/>
          </a:xfrm>
          <a:custGeom>
            <a:avLst/>
            <a:gdLst>
              <a:gd name="connsiteX0" fmla="*/ 134830 w 7701779"/>
              <a:gd name="connsiteY0" fmla="*/ 0 h 5976798"/>
              <a:gd name="connsiteX1" fmla="*/ 3540017 w 7701779"/>
              <a:gd name="connsiteY1" fmla="*/ 0 h 5976798"/>
              <a:gd name="connsiteX2" fmla="*/ 3674847 w 7701779"/>
              <a:gd name="connsiteY2" fmla="*/ 134830 h 5976798"/>
              <a:gd name="connsiteX3" fmla="*/ 3674847 w 7701779"/>
              <a:gd name="connsiteY3" fmla="*/ 2348529 h 5976798"/>
              <a:gd name="connsiteX4" fmla="*/ 7568674 w 7701779"/>
              <a:gd name="connsiteY4" fmla="*/ 2348529 h 5976798"/>
              <a:gd name="connsiteX5" fmla="*/ 7701779 w 7701779"/>
              <a:gd name="connsiteY5" fmla="*/ 2481634 h 5976798"/>
              <a:gd name="connsiteX6" fmla="*/ 7701779 w 7701779"/>
              <a:gd name="connsiteY6" fmla="*/ 5843245 h 5976798"/>
              <a:gd name="connsiteX7" fmla="*/ 7568674 w 7701779"/>
              <a:gd name="connsiteY7" fmla="*/ 5976350 h 5976798"/>
              <a:gd name="connsiteX8" fmla="*/ 3542236 w 7701779"/>
              <a:gd name="connsiteY8" fmla="*/ 5976350 h 5976798"/>
              <a:gd name="connsiteX9" fmla="*/ 3540017 w 7701779"/>
              <a:gd name="connsiteY9" fmla="*/ 5976798 h 5976798"/>
              <a:gd name="connsiteX10" fmla="*/ 134830 w 7701779"/>
              <a:gd name="connsiteY10" fmla="*/ 5976798 h 5976798"/>
              <a:gd name="connsiteX11" fmla="*/ 0 w 7701779"/>
              <a:gd name="connsiteY11" fmla="*/ 5841968 h 5976798"/>
              <a:gd name="connsiteX12" fmla="*/ 0 w 7701779"/>
              <a:gd name="connsiteY12" fmla="*/ 134830 h 5976798"/>
              <a:gd name="connsiteX13" fmla="*/ 134830 w 7701779"/>
              <a:gd name="connsiteY13" fmla="*/ 0 h 597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01779" h="5976798">
                <a:moveTo>
                  <a:pt x="134830" y="0"/>
                </a:moveTo>
                <a:lnTo>
                  <a:pt x="3540017" y="0"/>
                </a:lnTo>
                <a:cubicBezTo>
                  <a:pt x="3614482" y="0"/>
                  <a:pt x="3674847" y="60365"/>
                  <a:pt x="3674847" y="134830"/>
                </a:cubicBezTo>
                <a:lnTo>
                  <a:pt x="3674847" y="2348529"/>
                </a:lnTo>
                <a:lnTo>
                  <a:pt x="7568674" y="2348529"/>
                </a:lnTo>
                <a:cubicBezTo>
                  <a:pt x="7642186" y="2348529"/>
                  <a:pt x="7701779" y="2408122"/>
                  <a:pt x="7701779" y="2481634"/>
                </a:cubicBezTo>
                <a:lnTo>
                  <a:pt x="7701779" y="5843245"/>
                </a:lnTo>
                <a:cubicBezTo>
                  <a:pt x="7701779" y="5916757"/>
                  <a:pt x="7642186" y="5976350"/>
                  <a:pt x="7568674" y="5976350"/>
                </a:cubicBezTo>
                <a:lnTo>
                  <a:pt x="3542236" y="5976350"/>
                </a:lnTo>
                <a:lnTo>
                  <a:pt x="3540017" y="5976798"/>
                </a:lnTo>
                <a:lnTo>
                  <a:pt x="134830" y="5976798"/>
                </a:lnTo>
                <a:cubicBezTo>
                  <a:pt x="60365" y="5976798"/>
                  <a:pt x="0" y="5916433"/>
                  <a:pt x="0" y="5841968"/>
                </a:cubicBezTo>
                <a:lnTo>
                  <a:pt x="0" y="134830"/>
                </a:lnTo>
                <a:cubicBezTo>
                  <a:pt x="0" y="60365"/>
                  <a:pt x="60365" y="0"/>
                  <a:pt x="134830" y="0"/>
                </a:cubicBezTo>
                <a:close/>
              </a:path>
            </a:pathLst>
          </a:custGeom>
          <a:noFill/>
          <a:ln w="44450" cap="rnd">
            <a:solidFill>
              <a:srgbClr val="96969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900">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210AEFA2-0DDC-4C28-AD69-1C4C71987265}"/>
              </a:ext>
            </a:extLst>
          </p:cNvPr>
          <p:cNvSpPr/>
          <p:nvPr/>
        </p:nvSpPr>
        <p:spPr>
          <a:xfrm>
            <a:off x="2200789" y="2468729"/>
            <a:ext cx="1868602" cy="4151221"/>
          </a:xfrm>
          <a:prstGeom prst="roundRect">
            <a:avLst>
              <a:gd name="adj" fmla="val 3701"/>
            </a:avLst>
          </a:prstGeom>
          <a:noFill/>
          <a:ln w="44450" cap="rnd">
            <a:solidFill>
              <a:srgbClr val="96969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90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8CF4033E-460F-46F4-A545-8F37AEF298C9}"/>
              </a:ext>
            </a:extLst>
          </p:cNvPr>
          <p:cNvSpPr/>
          <p:nvPr/>
        </p:nvSpPr>
        <p:spPr>
          <a:xfrm>
            <a:off x="4742244" y="2990609"/>
            <a:ext cx="2344968" cy="3548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90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82424D74-7A68-4689-BEF2-31BD43EBAB53}"/>
              </a:ext>
            </a:extLst>
          </p:cNvPr>
          <p:cNvSpPr/>
          <p:nvPr/>
        </p:nvSpPr>
        <p:spPr>
          <a:xfrm>
            <a:off x="7530716" y="2990608"/>
            <a:ext cx="2344968" cy="806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90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5655EB4-A6B0-433D-B268-7E5A58B108BD}"/>
              </a:ext>
            </a:extLst>
          </p:cNvPr>
          <p:cNvSpPr/>
          <p:nvPr/>
        </p:nvSpPr>
        <p:spPr>
          <a:xfrm>
            <a:off x="7532417" y="4177530"/>
            <a:ext cx="2344968" cy="2361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90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19781D91-5201-48A3-B26E-F60A5A33B879}"/>
              </a:ext>
            </a:extLst>
          </p:cNvPr>
          <p:cNvSpPr/>
          <p:nvPr/>
        </p:nvSpPr>
        <p:spPr>
          <a:xfrm>
            <a:off x="5996879" y="5446604"/>
            <a:ext cx="637219" cy="33438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900">
                <a:latin typeface="微软雅黑" panose="020B0503020204020204" pitchFamily="34" charset="-122"/>
                <a:ea typeface="微软雅黑" panose="020B0503020204020204" pitchFamily="34" charset="-122"/>
              </a:rPr>
              <a:t>任务执行</a:t>
            </a:r>
          </a:p>
        </p:txBody>
      </p:sp>
      <p:sp>
        <p:nvSpPr>
          <p:cNvPr id="19" name="矩形 18">
            <a:extLst>
              <a:ext uri="{FF2B5EF4-FFF2-40B4-BE49-F238E27FC236}">
                <a16:creationId xmlns:a16="http://schemas.microsoft.com/office/drawing/2014/main" id="{A43C70F5-09F3-467D-8E0C-00745D8138BE}"/>
              </a:ext>
            </a:extLst>
          </p:cNvPr>
          <p:cNvSpPr/>
          <p:nvPr/>
        </p:nvSpPr>
        <p:spPr>
          <a:xfrm>
            <a:off x="6597828" y="3797204"/>
            <a:ext cx="490024" cy="33438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900">
                <a:latin typeface="微软雅黑" panose="020B0503020204020204" pitchFamily="34" charset="-122"/>
                <a:ea typeface="微软雅黑" panose="020B0503020204020204" pitchFamily="34" charset="-122"/>
              </a:rPr>
              <a:t>滤波器组选择</a:t>
            </a:r>
            <a:endParaRPr lang="en-US" altLang="zh-CN" sz="90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54D41F0C-58DF-4A32-AB42-D12263E1FBAF}"/>
              </a:ext>
            </a:extLst>
          </p:cNvPr>
          <p:cNvSpPr/>
          <p:nvPr/>
        </p:nvSpPr>
        <p:spPr>
          <a:xfrm>
            <a:off x="8578305" y="3046765"/>
            <a:ext cx="341549" cy="6942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900">
                <a:latin typeface="微软雅黑" panose="020B0503020204020204" pitchFamily="34" charset="-122"/>
                <a:ea typeface="微软雅黑" panose="020B0503020204020204" pitchFamily="34" charset="-122"/>
              </a:rPr>
              <a:t>滤波器组</a:t>
            </a:r>
          </a:p>
        </p:txBody>
      </p:sp>
      <p:sp>
        <p:nvSpPr>
          <p:cNvPr id="21" name="矩形 20">
            <a:extLst>
              <a:ext uri="{FF2B5EF4-FFF2-40B4-BE49-F238E27FC236}">
                <a16:creationId xmlns:a16="http://schemas.microsoft.com/office/drawing/2014/main" id="{BAE7F375-AF24-453A-A2BE-D69865E70E8D}"/>
              </a:ext>
            </a:extLst>
          </p:cNvPr>
          <p:cNvSpPr/>
          <p:nvPr/>
        </p:nvSpPr>
        <p:spPr>
          <a:xfrm>
            <a:off x="9405834" y="4175616"/>
            <a:ext cx="400182" cy="3343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900">
                <a:latin typeface="微软雅黑" panose="020B0503020204020204" pitchFamily="34" charset="-122"/>
                <a:ea typeface="微软雅黑" panose="020B0503020204020204" pitchFamily="34" charset="-122"/>
              </a:rPr>
              <a:t>GPS</a:t>
            </a:r>
            <a:endParaRPr lang="zh-CN" altLang="en-US" sz="90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4108EE65-F66A-4747-BF8A-F83BBD51C318}"/>
              </a:ext>
            </a:extLst>
          </p:cNvPr>
          <p:cNvSpPr/>
          <p:nvPr/>
        </p:nvSpPr>
        <p:spPr>
          <a:xfrm>
            <a:off x="9405834" y="4819841"/>
            <a:ext cx="400181" cy="37777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900">
                <a:latin typeface="微软雅黑" panose="020B0503020204020204" pitchFamily="34" charset="-122"/>
                <a:ea typeface="微软雅黑" panose="020B0503020204020204" pitchFamily="34" charset="-122"/>
              </a:rPr>
              <a:t>GPS </a:t>
            </a:r>
            <a:r>
              <a:rPr lang="zh-CN" altLang="en-US" sz="900">
                <a:latin typeface="微软雅黑" panose="020B0503020204020204" pitchFamily="34" charset="-122"/>
                <a:ea typeface="微软雅黑" panose="020B0503020204020204" pitchFamily="34" charset="-122"/>
              </a:rPr>
              <a:t>数据收集</a:t>
            </a:r>
          </a:p>
        </p:txBody>
      </p:sp>
      <p:sp>
        <p:nvSpPr>
          <p:cNvPr id="23" name="矩形 22">
            <a:extLst>
              <a:ext uri="{FF2B5EF4-FFF2-40B4-BE49-F238E27FC236}">
                <a16:creationId xmlns:a16="http://schemas.microsoft.com/office/drawing/2014/main" id="{983D3721-E476-4DAB-8663-6B42B0E98B7E}"/>
              </a:ext>
            </a:extLst>
          </p:cNvPr>
          <p:cNvSpPr/>
          <p:nvPr/>
        </p:nvSpPr>
        <p:spPr>
          <a:xfrm>
            <a:off x="7646168" y="4819841"/>
            <a:ext cx="346646" cy="37777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900">
                <a:latin typeface="微软雅黑" panose="020B0503020204020204" pitchFamily="34" charset="-122"/>
                <a:ea typeface="微软雅黑" panose="020B0503020204020204" pitchFamily="34" charset="-122"/>
              </a:rPr>
              <a:t>校频</a:t>
            </a:r>
          </a:p>
        </p:txBody>
      </p:sp>
      <p:sp>
        <p:nvSpPr>
          <p:cNvPr id="24" name="矩形 23">
            <a:extLst>
              <a:ext uri="{FF2B5EF4-FFF2-40B4-BE49-F238E27FC236}">
                <a16:creationId xmlns:a16="http://schemas.microsoft.com/office/drawing/2014/main" id="{319E9622-B024-40D4-8EF3-C6BDE94F22AB}"/>
              </a:ext>
            </a:extLst>
          </p:cNvPr>
          <p:cNvSpPr/>
          <p:nvPr/>
        </p:nvSpPr>
        <p:spPr>
          <a:xfrm>
            <a:off x="7643087" y="4182633"/>
            <a:ext cx="346646" cy="164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600">
                <a:latin typeface="微软雅黑" panose="020B0503020204020204" pitchFamily="34" charset="-122"/>
                <a:ea typeface="微软雅黑" panose="020B0503020204020204" pitchFamily="34" charset="-122"/>
              </a:rPr>
              <a:t>OCXO</a:t>
            </a:r>
            <a:endParaRPr lang="zh-CN" altLang="en-US" sz="60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AAA636F8-8DCE-4467-8FA7-FEED0319930F}"/>
              </a:ext>
            </a:extLst>
          </p:cNvPr>
          <p:cNvSpPr/>
          <p:nvPr/>
        </p:nvSpPr>
        <p:spPr>
          <a:xfrm>
            <a:off x="7643087" y="4368020"/>
            <a:ext cx="346646" cy="164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600">
                <a:latin typeface="微软雅黑" panose="020B0503020204020204" pitchFamily="34" charset="-122"/>
                <a:ea typeface="微软雅黑" panose="020B0503020204020204" pitchFamily="34" charset="-122"/>
              </a:rPr>
              <a:t>DAC</a:t>
            </a:r>
            <a:endParaRPr lang="zh-CN" altLang="en-US" sz="60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68BCA1DA-A0F7-4BD6-A18F-F42D8A9028F2}"/>
              </a:ext>
            </a:extLst>
          </p:cNvPr>
          <p:cNvSpPr/>
          <p:nvPr/>
        </p:nvSpPr>
        <p:spPr>
          <a:xfrm>
            <a:off x="5850067" y="3208679"/>
            <a:ext cx="400182" cy="33438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900">
                <a:latin typeface="微软雅黑" panose="020B0503020204020204" pitchFamily="34" charset="-122"/>
                <a:ea typeface="微软雅黑" panose="020B0503020204020204" pitchFamily="34" charset="-122"/>
              </a:rPr>
              <a:t>NCO</a:t>
            </a:r>
          </a:p>
          <a:p>
            <a:pPr algn="ctr"/>
            <a:r>
              <a:rPr lang="en-US" altLang="zh-CN" sz="900">
                <a:latin typeface="微软雅黑" panose="020B0503020204020204" pitchFamily="34" charset="-122"/>
                <a:ea typeface="微软雅黑" panose="020B0503020204020204" pitchFamily="34" charset="-122"/>
              </a:rPr>
              <a:t>CIC</a:t>
            </a:r>
            <a:endParaRPr lang="zh-CN" altLang="en-US" sz="900">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B42EE943-6BED-4434-B77A-98C5BB529C52}"/>
              </a:ext>
            </a:extLst>
          </p:cNvPr>
          <p:cNvSpPr/>
          <p:nvPr/>
        </p:nvSpPr>
        <p:spPr>
          <a:xfrm>
            <a:off x="6484402" y="3208679"/>
            <a:ext cx="400182" cy="3343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900">
                <a:latin typeface="微软雅黑" panose="020B0503020204020204" pitchFamily="34" charset="-122"/>
                <a:ea typeface="微软雅黑" panose="020B0503020204020204" pitchFamily="34" charset="-122"/>
              </a:rPr>
              <a:t>ADC</a:t>
            </a:r>
            <a:endParaRPr lang="zh-CN" altLang="en-US" sz="90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5E919483-5341-4764-89D1-27A74C134A16}"/>
              </a:ext>
            </a:extLst>
          </p:cNvPr>
          <p:cNvSpPr/>
          <p:nvPr/>
        </p:nvSpPr>
        <p:spPr>
          <a:xfrm>
            <a:off x="7584885" y="5858719"/>
            <a:ext cx="993420" cy="62752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900">
                <a:solidFill>
                  <a:schemeClr val="bg1"/>
                </a:solidFill>
                <a:latin typeface="微软雅黑" panose="020B0503020204020204" pitchFamily="34" charset="-122"/>
                <a:ea typeface="微软雅黑" panose="020B0503020204020204" pitchFamily="34" charset="-122"/>
              </a:rPr>
              <a:t>信号控制</a:t>
            </a:r>
          </a:p>
        </p:txBody>
      </p:sp>
      <p:sp>
        <p:nvSpPr>
          <p:cNvPr id="29" name="椭圆 28">
            <a:extLst>
              <a:ext uri="{FF2B5EF4-FFF2-40B4-BE49-F238E27FC236}">
                <a16:creationId xmlns:a16="http://schemas.microsoft.com/office/drawing/2014/main" id="{CAD74A0C-78F2-4371-863C-8B932BB7BB5C}"/>
              </a:ext>
            </a:extLst>
          </p:cNvPr>
          <p:cNvSpPr/>
          <p:nvPr/>
        </p:nvSpPr>
        <p:spPr>
          <a:xfrm>
            <a:off x="9730289" y="6116541"/>
            <a:ext cx="111717" cy="111876"/>
          </a:xfrm>
          <a:prstGeom prst="ellipse">
            <a:avLst/>
          </a:prstGeom>
          <a:solidFill>
            <a:srgbClr val="FFFF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900">
              <a:latin typeface="微软雅黑" panose="020B0503020204020204" pitchFamily="34" charset="-122"/>
              <a:ea typeface="微软雅黑" panose="020B0503020204020204" pitchFamily="34" charset="-122"/>
            </a:endParaRPr>
          </a:p>
        </p:txBody>
      </p:sp>
      <p:sp>
        <p:nvSpPr>
          <p:cNvPr id="30" name="椭圆 29">
            <a:extLst>
              <a:ext uri="{FF2B5EF4-FFF2-40B4-BE49-F238E27FC236}">
                <a16:creationId xmlns:a16="http://schemas.microsoft.com/office/drawing/2014/main" id="{9119FAF0-EA58-4673-AF6C-70F96E5A7C47}"/>
              </a:ext>
            </a:extLst>
          </p:cNvPr>
          <p:cNvSpPr/>
          <p:nvPr/>
        </p:nvSpPr>
        <p:spPr>
          <a:xfrm>
            <a:off x="9739535" y="3344566"/>
            <a:ext cx="111717" cy="111876"/>
          </a:xfrm>
          <a:prstGeom prst="ellipse">
            <a:avLst/>
          </a:prstGeom>
          <a:solidFill>
            <a:srgbClr val="FFFF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900">
              <a:latin typeface="微软雅黑" panose="020B0503020204020204" pitchFamily="34" charset="-122"/>
              <a:ea typeface="微软雅黑" panose="020B0503020204020204" pitchFamily="34" charset="-122"/>
            </a:endParaRPr>
          </a:p>
        </p:txBody>
      </p:sp>
      <p:sp>
        <p:nvSpPr>
          <p:cNvPr id="31" name="椭圆 30">
            <a:extLst>
              <a:ext uri="{FF2B5EF4-FFF2-40B4-BE49-F238E27FC236}">
                <a16:creationId xmlns:a16="http://schemas.microsoft.com/office/drawing/2014/main" id="{1315A186-7D47-4740-9ECF-DCEDA06DF1E3}"/>
              </a:ext>
            </a:extLst>
          </p:cNvPr>
          <p:cNvSpPr/>
          <p:nvPr/>
        </p:nvSpPr>
        <p:spPr>
          <a:xfrm>
            <a:off x="7551323" y="3344566"/>
            <a:ext cx="111717" cy="111876"/>
          </a:xfrm>
          <a:prstGeom prst="ellipse">
            <a:avLst/>
          </a:prstGeom>
          <a:solidFill>
            <a:srgbClr val="FFFF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900">
              <a:latin typeface="微软雅黑" panose="020B0503020204020204" pitchFamily="34" charset="-122"/>
              <a:ea typeface="微软雅黑" panose="020B0503020204020204" pitchFamily="34" charset="-122"/>
            </a:endParaRPr>
          </a:p>
        </p:txBody>
      </p:sp>
      <p:sp>
        <p:nvSpPr>
          <p:cNvPr id="32" name="椭圆 31">
            <a:extLst>
              <a:ext uri="{FF2B5EF4-FFF2-40B4-BE49-F238E27FC236}">
                <a16:creationId xmlns:a16="http://schemas.microsoft.com/office/drawing/2014/main" id="{BA8768FE-5A3B-4411-82FE-45CF61F8C32F}"/>
              </a:ext>
            </a:extLst>
          </p:cNvPr>
          <p:cNvSpPr/>
          <p:nvPr/>
        </p:nvSpPr>
        <p:spPr>
          <a:xfrm>
            <a:off x="6946824" y="3344566"/>
            <a:ext cx="111717" cy="111876"/>
          </a:xfrm>
          <a:prstGeom prst="ellipse">
            <a:avLst/>
          </a:prstGeom>
          <a:solidFill>
            <a:srgbClr val="FFFF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900">
              <a:latin typeface="微软雅黑" panose="020B0503020204020204" pitchFamily="34" charset="-122"/>
              <a:ea typeface="微软雅黑" panose="020B0503020204020204" pitchFamily="34" charset="-122"/>
            </a:endParaRPr>
          </a:p>
        </p:txBody>
      </p:sp>
      <p:sp>
        <p:nvSpPr>
          <p:cNvPr id="33" name="椭圆 32">
            <a:extLst>
              <a:ext uri="{FF2B5EF4-FFF2-40B4-BE49-F238E27FC236}">
                <a16:creationId xmlns:a16="http://schemas.microsoft.com/office/drawing/2014/main" id="{DF5E093E-2901-405B-9D6F-1C0EA327A47B}"/>
              </a:ext>
            </a:extLst>
          </p:cNvPr>
          <p:cNvSpPr/>
          <p:nvPr/>
        </p:nvSpPr>
        <p:spPr>
          <a:xfrm>
            <a:off x="8125847" y="4201778"/>
            <a:ext cx="111717" cy="111876"/>
          </a:xfrm>
          <a:prstGeom prst="ellipse">
            <a:avLst/>
          </a:prstGeom>
          <a:solidFill>
            <a:srgbClr val="FFFF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900">
              <a:latin typeface="微软雅黑" panose="020B0503020204020204" pitchFamily="34" charset="-122"/>
              <a:ea typeface="微软雅黑" panose="020B0503020204020204" pitchFamily="34" charset="-122"/>
            </a:endParaRPr>
          </a:p>
        </p:txBody>
      </p:sp>
      <p:sp>
        <p:nvSpPr>
          <p:cNvPr id="34" name="椭圆 33">
            <a:extLst>
              <a:ext uri="{FF2B5EF4-FFF2-40B4-BE49-F238E27FC236}">
                <a16:creationId xmlns:a16="http://schemas.microsoft.com/office/drawing/2014/main" id="{3B9A9AD4-AEF0-46B6-BBB6-571F8F03EFAC}"/>
              </a:ext>
            </a:extLst>
          </p:cNvPr>
          <p:cNvSpPr/>
          <p:nvPr/>
        </p:nvSpPr>
        <p:spPr>
          <a:xfrm>
            <a:off x="8125847" y="3654701"/>
            <a:ext cx="111717" cy="111876"/>
          </a:xfrm>
          <a:prstGeom prst="ellipse">
            <a:avLst/>
          </a:prstGeom>
          <a:solidFill>
            <a:srgbClr val="FFFF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900">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F7CEE82B-D623-47A8-8E2B-80C727795500}"/>
              </a:ext>
            </a:extLst>
          </p:cNvPr>
          <p:cNvSpPr/>
          <p:nvPr/>
        </p:nvSpPr>
        <p:spPr>
          <a:xfrm>
            <a:off x="8015003" y="3225457"/>
            <a:ext cx="341549" cy="3382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700">
                <a:latin typeface="微软雅黑" panose="020B0503020204020204" pitchFamily="34" charset="-122"/>
                <a:ea typeface="微软雅黑" panose="020B0503020204020204" pitchFamily="34" charset="-122"/>
              </a:rPr>
              <a:t>混频</a:t>
            </a:r>
          </a:p>
        </p:txBody>
      </p:sp>
      <p:sp>
        <p:nvSpPr>
          <p:cNvPr id="36" name="矩形 35">
            <a:extLst>
              <a:ext uri="{FF2B5EF4-FFF2-40B4-BE49-F238E27FC236}">
                <a16:creationId xmlns:a16="http://schemas.microsoft.com/office/drawing/2014/main" id="{E12A32CC-5C8F-4708-9727-25108338AAF1}"/>
              </a:ext>
            </a:extLst>
          </p:cNvPr>
          <p:cNvSpPr/>
          <p:nvPr/>
        </p:nvSpPr>
        <p:spPr>
          <a:xfrm>
            <a:off x="8038058" y="4346886"/>
            <a:ext cx="303299" cy="3037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900">
                <a:latin typeface="微软雅黑" panose="020B0503020204020204" pitchFamily="34" charset="-122"/>
                <a:ea typeface="微软雅黑" panose="020B0503020204020204" pitchFamily="34" charset="-122"/>
              </a:rPr>
              <a:t>DDS</a:t>
            </a:r>
          </a:p>
          <a:p>
            <a:pPr algn="ctr"/>
            <a:r>
              <a:rPr lang="en-US" altLang="zh-CN" sz="900">
                <a:latin typeface="微软雅黑" panose="020B0503020204020204" pitchFamily="34" charset="-122"/>
                <a:ea typeface="微软雅黑" panose="020B0503020204020204" pitchFamily="34" charset="-122"/>
              </a:rPr>
              <a:t>LO</a:t>
            </a:r>
            <a:endParaRPr lang="zh-CN" altLang="en-US" sz="90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266E5AB9-8999-4EC8-8FB2-12F53254309D}"/>
              </a:ext>
            </a:extLst>
          </p:cNvPr>
          <p:cNvSpPr/>
          <p:nvPr/>
        </p:nvSpPr>
        <p:spPr>
          <a:xfrm>
            <a:off x="9374523" y="6020613"/>
            <a:ext cx="303299" cy="3037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900">
                <a:latin typeface="微软雅黑" panose="020B0503020204020204" pitchFamily="34" charset="-122"/>
                <a:ea typeface="微软雅黑" panose="020B0503020204020204" pitchFamily="34" charset="-122"/>
              </a:rPr>
              <a:t>DDS</a:t>
            </a:r>
          </a:p>
          <a:p>
            <a:pPr algn="ctr"/>
            <a:r>
              <a:rPr lang="en-US" altLang="zh-CN" sz="900">
                <a:latin typeface="微软雅黑" panose="020B0503020204020204" pitchFamily="34" charset="-122"/>
                <a:ea typeface="微软雅黑" panose="020B0503020204020204" pitchFamily="34" charset="-122"/>
              </a:rPr>
              <a:t>RF</a:t>
            </a:r>
            <a:endParaRPr lang="zh-CN" altLang="en-US" sz="900">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CD616054-8040-488A-B553-61A9143959E1}"/>
              </a:ext>
            </a:extLst>
          </p:cNvPr>
          <p:cNvSpPr/>
          <p:nvPr/>
        </p:nvSpPr>
        <p:spPr>
          <a:xfrm>
            <a:off x="4872653" y="4814049"/>
            <a:ext cx="682161" cy="159949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900">
                <a:latin typeface="微软雅黑" panose="020B0503020204020204" pitchFamily="34" charset="-122"/>
                <a:ea typeface="微软雅黑" panose="020B0503020204020204" pitchFamily="34" charset="-122"/>
              </a:rPr>
              <a:t>指令处理</a:t>
            </a:r>
          </a:p>
        </p:txBody>
      </p:sp>
      <p:cxnSp>
        <p:nvCxnSpPr>
          <p:cNvPr id="39" name="连接符: 肘形 38">
            <a:extLst>
              <a:ext uri="{FF2B5EF4-FFF2-40B4-BE49-F238E27FC236}">
                <a16:creationId xmlns:a16="http://schemas.microsoft.com/office/drawing/2014/main" id="{218AD0B1-2289-4FA7-9FD4-F25E70F8F471}"/>
              </a:ext>
            </a:extLst>
          </p:cNvPr>
          <p:cNvCxnSpPr>
            <a:cxnSpLocks/>
            <a:stCxn id="19" idx="3"/>
            <a:endCxn id="20" idx="2"/>
          </p:cNvCxnSpPr>
          <p:nvPr/>
        </p:nvCxnSpPr>
        <p:spPr>
          <a:xfrm flipV="1">
            <a:off x="7087852" y="3741051"/>
            <a:ext cx="1661227" cy="223344"/>
          </a:xfrm>
          <a:prstGeom prst="bentConnector2">
            <a:avLst/>
          </a:prstGeom>
          <a:ln w="38100">
            <a:solidFill>
              <a:schemeClr val="accent2"/>
            </a:solidFill>
            <a:headEnd w="sm" len="sm"/>
            <a:tailEnd type="triangle"/>
          </a:ln>
        </p:spPr>
        <p:style>
          <a:lnRef idx="1">
            <a:schemeClr val="accent1"/>
          </a:lnRef>
          <a:fillRef idx="0">
            <a:schemeClr val="accent1"/>
          </a:fillRef>
          <a:effectRef idx="0">
            <a:schemeClr val="accent1"/>
          </a:effectRef>
          <a:fontRef idx="minor">
            <a:schemeClr val="tx1"/>
          </a:fontRef>
        </p:style>
      </p:cxnSp>
      <p:sp>
        <p:nvSpPr>
          <p:cNvPr id="40" name="矩形: 圆角 39">
            <a:extLst>
              <a:ext uri="{FF2B5EF4-FFF2-40B4-BE49-F238E27FC236}">
                <a16:creationId xmlns:a16="http://schemas.microsoft.com/office/drawing/2014/main" id="{85EE2752-4DDC-4E81-9EF1-2E7091B06775}"/>
              </a:ext>
            </a:extLst>
          </p:cNvPr>
          <p:cNvSpPr/>
          <p:nvPr/>
        </p:nvSpPr>
        <p:spPr>
          <a:xfrm>
            <a:off x="6961385" y="3360724"/>
            <a:ext cx="687223" cy="77616"/>
          </a:xfrm>
          <a:prstGeom prst="roundRect">
            <a:avLst>
              <a:gd name="adj" fmla="val 50000"/>
            </a:avLst>
          </a:prstGeom>
          <a:solidFill>
            <a:srgbClr val="FFFF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900">
              <a:latin typeface="微软雅黑" panose="020B0503020204020204" pitchFamily="34" charset="-122"/>
              <a:ea typeface="微软雅黑" panose="020B0503020204020204" pitchFamily="34" charset="-122"/>
            </a:endParaRPr>
          </a:p>
        </p:txBody>
      </p:sp>
      <p:sp>
        <p:nvSpPr>
          <p:cNvPr id="41" name="矩形: 圆角 40">
            <a:extLst>
              <a:ext uri="{FF2B5EF4-FFF2-40B4-BE49-F238E27FC236}">
                <a16:creationId xmlns:a16="http://schemas.microsoft.com/office/drawing/2014/main" id="{D1E65065-E3D0-4D9A-A6A9-9E8F7E82CC07}"/>
              </a:ext>
            </a:extLst>
          </p:cNvPr>
          <p:cNvSpPr/>
          <p:nvPr/>
        </p:nvSpPr>
        <p:spPr>
          <a:xfrm rot="5400000">
            <a:off x="7867058" y="3945358"/>
            <a:ext cx="627316" cy="77505"/>
          </a:xfrm>
          <a:prstGeom prst="roundRect">
            <a:avLst>
              <a:gd name="adj" fmla="val 50000"/>
            </a:avLst>
          </a:prstGeom>
          <a:solidFill>
            <a:srgbClr val="FFFF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900">
              <a:latin typeface="微软雅黑" panose="020B0503020204020204" pitchFamily="34" charset="-122"/>
              <a:ea typeface="微软雅黑" panose="020B0503020204020204" pitchFamily="34" charset="-122"/>
            </a:endParaRPr>
          </a:p>
        </p:txBody>
      </p:sp>
      <p:cxnSp>
        <p:nvCxnSpPr>
          <p:cNvPr id="42" name="直接箭头连接符 41">
            <a:extLst>
              <a:ext uri="{FF2B5EF4-FFF2-40B4-BE49-F238E27FC236}">
                <a16:creationId xmlns:a16="http://schemas.microsoft.com/office/drawing/2014/main" id="{02B2D473-0DBB-46A4-8A45-5CAED9D5EC89}"/>
              </a:ext>
            </a:extLst>
          </p:cNvPr>
          <p:cNvCxnSpPr>
            <a:cxnSpLocks/>
            <a:stCxn id="27" idx="1"/>
            <a:endCxn id="26" idx="3"/>
          </p:cNvCxnSpPr>
          <p:nvPr/>
        </p:nvCxnSpPr>
        <p:spPr>
          <a:xfrm flipH="1">
            <a:off x="6250249" y="3375870"/>
            <a:ext cx="234154" cy="0"/>
          </a:xfrm>
          <a:prstGeom prst="straightConnector1">
            <a:avLst/>
          </a:prstGeom>
          <a:ln w="38100">
            <a:solidFill>
              <a:schemeClr val="accent5"/>
            </a:solidFill>
            <a:headEnd w="sm" len="sm"/>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29254BAD-9EC7-432C-9788-BFAEB6CC0820}"/>
              </a:ext>
            </a:extLst>
          </p:cNvPr>
          <p:cNvSpPr/>
          <p:nvPr/>
        </p:nvSpPr>
        <p:spPr>
          <a:xfrm>
            <a:off x="5996878" y="6076204"/>
            <a:ext cx="637219" cy="33438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900">
                <a:latin typeface="微软雅黑" panose="020B0503020204020204" pitchFamily="34" charset="-122"/>
                <a:ea typeface="微软雅黑" panose="020B0503020204020204" pitchFamily="34" charset="-122"/>
              </a:rPr>
              <a:t>定时同步</a:t>
            </a:r>
          </a:p>
        </p:txBody>
      </p:sp>
      <p:cxnSp>
        <p:nvCxnSpPr>
          <p:cNvPr id="44" name="直接箭头连接符 43">
            <a:extLst>
              <a:ext uri="{FF2B5EF4-FFF2-40B4-BE49-F238E27FC236}">
                <a16:creationId xmlns:a16="http://schemas.microsoft.com/office/drawing/2014/main" id="{C292476C-7A1A-45CF-AE1C-FCF8E4DCDC58}"/>
              </a:ext>
            </a:extLst>
          </p:cNvPr>
          <p:cNvCxnSpPr>
            <a:cxnSpLocks/>
            <a:stCxn id="43" idx="0"/>
            <a:endCxn id="18" idx="2"/>
          </p:cNvCxnSpPr>
          <p:nvPr/>
        </p:nvCxnSpPr>
        <p:spPr>
          <a:xfrm flipV="1">
            <a:off x="6315489" y="5780985"/>
            <a:ext cx="1" cy="295218"/>
          </a:xfrm>
          <a:prstGeom prst="straightConnector1">
            <a:avLst/>
          </a:prstGeom>
          <a:ln w="38100">
            <a:solidFill>
              <a:schemeClr val="accent2"/>
            </a:solidFill>
            <a:headEnd w="sm" len="sm"/>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A3281996-8666-46C2-87F0-6EE553EF6D8B}"/>
              </a:ext>
            </a:extLst>
          </p:cNvPr>
          <p:cNvSpPr/>
          <p:nvPr/>
        </p:nvSpPr>
        <p:spPr>
          <a:xfrm>
            <a:off x="4885103" y="3761132"/>
            <a:ext cx="667398" cy="82896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900">
                <a:latin typeface="微软雅黑" panose="020B0503020204020204" pitchFamily="34" charset="-122"/>
                <a:ea typeface="微软雅黑" panose="020B0503020204020204" pitchFamily="34" charset="-122"/>
              </a:rPr>
              <a:t>数据上传</a:t>
            </a:r>
            <a:endParaRPr lang="en-US" altLang="zh-CN" sz="900">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628F8F76-1D17-467B-AB17-4D0AA3476E29}"/>
              </a:ext>
            </a:extLst>
          </p:cNvPr>
          <p:cNvSpPr/>
          <p:nvPr/>
        </p:nvSpPr>
        <p:spPr>
          <a:xfrm>
            <a:off x="4885103" y="3197024"/>
            <a:ext cx="667398" cy="35769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900">
                <a:latin typeface="微软雅黑" panose="020B0503020204020204" pitchFamily="34" charset="-122"/>
                <a:ea typeface="微软雅黑" panose="020B0503020204020204" pitchFamily="34" charset="-122"/>
              </a:rPr>
              <a:t>数据处理</a:t>
            </a:r>
          </a:p>
        </p:txBody>
      </p:sp>
      <p:cxnSp>
        <p:nvCxnSpPr>
          <p:cNvPr id="47" name="直接箭头连接符 46">
            <a:extLst>
              <a:ext uri="{FF2B5EF4-FFF2-40B4-BE49-F238E27FC236}">
                <a16:creationId xmlns:a16="http://schemas.microsoft.com/office/drawing/2014/main" id="{0F7F11B9-B2C2-493D-BA25-E9706CCF4F65}"/>
              </a:ext>
            </a:extLst>
          </p:cNvPr>
          <p:cNvCxnSpPr>
            <a:cxnSpLocks/>
            <a:stCxn id="26" idx="1"/>
            <a:endCxn id="46" idx="3"/>
          </p:cNvCxnSpPr>
          <p:nvPr/>
        </p:nvCxnSpPr>
        <p:spPr>
          <a:xfrm flipH="1">
            <a:off x="5552501" y="3375870"/>
            <a:ext cx="297566" cy="1"/>
          </a:xfrm>
          <a:prstGeom prst="straightConnector1">
            <a:avLst/>
          </a:prstGeom>
          <a:ln w="38100">
            <a:solidFill>
              <a:schemeClr val="accent5"/>
            </a:solidFill>
            <a:headEnd w="sm" len="sm"/>
            <a:tailEnd type="triangle"/>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9156EEF5-DB02-4E41-9012-FF8E153C3127}"/>
              </a:ext>
            </a:extLst>
          </p:cNvPr>
          <p:cNvSpPr/>
          <p:nvPr/>
        </p:nvSpPr>
        <p:spPr>
          <a:xfrm>
            <a:off x="5933073" y="3797209"/>
            <a:ext cx="490024" cy="3343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900">
                <a:latin typeface="微软雅黑" panose="020B0503020204020204" pitchFamily="34" charset="-122"/>
                <a:ea typeface="微软雅黑" panose="020B0503020204020204" pitchFamily="34" charset="-122"/>
              </a:rPr>
              <a:t>设备信息</a:t>
            </a:r>
            <a:endParaRPr lang="en-US" altLang="zh-CN" sz="900">
              <a:latin typeface="微软雅黑" panose="020B0503020204020204" pitchFamily="34" charset="-122"/>
              <a:ea typeface="微软雅黑" panose="020B0503020204020204" pitchFamily="34" charset="-122"/>
            </a:endParaRPr>
          </a:p>
        </p:txBody>
      </p:sp>
      <p:cxnSp>
        <p:nvCxnSpPr>
          <p:cNvPr id="49" name="直接箭头连接符 48">
            <a:extLst>
              <a:ext uri="{FF2B5EF4-FFF2-40B4-BE49-F238E27FC236}">
                <a16:creationId xmlns:a16="http://schemas.microsoft.com/office/drawing/2014/main" id="{C55B72F0-5B69-4613-BC39-36CE6A633C07}"/>
              </a:ext>
            </a:extLst>
          </p:cNvPr>
          <p:cNvCxnSpPr>
            <a:cxnSpLocks/>
            <a:stCxn id="46" idx="2"/>
            <a:endCxn id="45" idx="0"/>
          </p:cNvCxnSpPr>
          <p:nvPr/>
        </p:nvCxnSpPr>
        <p:spPr>
          <a:xfrm>
            <a:off x="5218802" y="3554717"/>
            <a:ext cx="0" cy="206416"/>
          </a:xfrm>
          <a:prstGeom prst="straightConnector1">
            <a:avLst/>
          </a:prstGeom>
          <a:ln w="38100">
            <a:solidFill>
              <a:schemeClr val="accent5"/>
            </a:solidFill>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E793C75C-C643-4CF3-9F7F-769A0BB44926}"/>
              </a:ext>
            </a:extLst>
          </p:cNvPr>
          <p:cNvCxnSpPr>
            <a:cxnSpLocks/>
            <a:stCxn id="38" idx="3"/>
            <a:endCxn id="43" idx="1"/>
          </p:cNvCxnSpPr>
          <p:nvPr/>
        </p:nvCxnSpPr>
        <p:spPr>
          <a:xfrm>
            <a:off x="5554814" y="5613795"/>
            <a:ext cx="442064" cy="629599"/>
          </a:xfrm>
          <a:prstGeom prst="bentConnector3">
            <a:avLst>
              <a:gd name="adj1" fmla="val 50000"/>
            </a:avLst>
          </a:prstGeom>
          <a:ln w="38100">
            <a:solidFill>
              <a:schemeClr val="accent5"/>
            </a:solidFill>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a:extLst>
              <a:ext uri="{FF2B5EF4-FFF2-40B4-BE49-F238E27FC236}">
                <a16:creationId xmlns:a16="http://schemas.microsoft.com/office/drawing/2014/main" id="{27BDA904-A45B-4992-A9AD-8825C0ED8A5C}"/>
              </a:ext>
            </a:extLst>
          </p:cNvPr>
          <p:cNvCxnSpPr>
            <a:cxnSpLocks/>
            <a:stCxn id="18" idx="3"/>
            <a:endCxn id="19" idx="2"/>
          </p:cNvCxnSpPr>
          <p:nvPr/>
        </p:nvCxnSpPr>
        <p:spPr>
          <a:xfrm flipV="1">
            <a:off x="6634099" y="4131586"/>
            <a:ext cx="208741" cy="1482208"/>
          </a:xfrm>
          <a:prstGeom prst="bentConnector2">
            <a:avLst/>
          </a:prstGeom>
          <a:ln w="38100">
            <a:solidFill>
              <a:schemeClr val="accent2"/>
            </a:solidFill>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69963AFF-7E97-4570-8E66-79C12C2ACD2B}"/>
              </a:ext>
            </a:extLst>
          </p:cNvPr>
          <p:cNvCxnSpPr>
            <a:cxnSpLocks/>
            <a:stCxn id="21" idx="2"/>
            <a:endCxn id="22" idx="0"/>
          </p:cNvCxnSpPr>
          <p:nvPr/>
        </p:nvCxnSpPr>
        <p:spPr>
          <a:xfrm>
            <a:off x="9605925" y="4509999"/>
            <a:ext cx="0" cy="309842"/>
          </a:xfrm>
          <a:prstGeom prst="straightConnector1">
            <a:avLst/>
          </a:prstGeom>
          <a:ln w="38100">
            <a:solidFill>
              <a:schemeClr val="accent5"/>
            </a:solidFill>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E788D125-4480-4D83-83EE-52A2A337B057}"/>
              </a:ext>
            </a:extLst>
          </p:cNvPr>
          <p:cNvCxnSpPr>
            <a:cxnSpLocks/>
            <a:stCxn id="22" idx="1"/>
            <a:endCxn id="23" idx="3"/>
          </p:cNvCxnSpPr>
          <p:nvPr/>
        </p:nvCxnSpPr>
        <p:spPr>
          <a:xfrm flipH="1">
            <a:off x="7992815" y="5008727"/>
            <a:ext cx="1413020" cy="0"/>
          </a:xfrm>
          <a:prstGeom prst="straightConnector1">
            <a:avLst/>
          </a:prstGeom>
          <a:ln w="38100">
            <a:solidFill>
              <a:schemeClr val="accent5"/>
            </a:solidFill>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74273087-2035-4940-BDFB-C31B9CE3694C}"/>
              </a:ext>
            </a:extLst>
          </p:cNvPr>
          <p:cNvCxnSpPr>
            <a:cxnSpLocks/>
            <a:stCxn id="18" idx="3"/>
            <a:endCxn id="28" idx="0"/>
          </p:cNvCxnSpPr>
          <p:nvPr/>
        </p:nvCxnSpPr>
        <p:spPr>
          <a:xfrm>
            <a:off x="6634099" y="5613795"/>
            <a:ext cx="1447496" cy="244924"/>
          </a:xfrm>
          <a:prstGeom prst="bentConnector2">
            <a:avLst/>
          </a:prstGeom>
          <a:ln w="38100">
            <a:solidFill>
              <a:schemeClr val="accent2"/>
            </a:solidFill>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28CAEB82-967C-4D1B-BDE6-D424D0C8C458}"/>
              </a:ext>
            </a:extLst>
          </p:cNvPr>
          <p:cNvCxnSpPr>
            <a:cxnSpLocks/>
            <a:stCxn id="23" idx="0"/>
            <a:endCxn id="25" idx="2"/>
          </p:cNvCxnSpPr>
          <p:nvPr/>
        </p:nvCxnSpPr>
        <p:spPr>
          <a:xfrm flipH="1" flipV="1">
            <a:off x="7816411" y="4533007"/>
            <a:ext cx="3081" cy="286834"/>
          </a:xfrm>
          <a:prstGeom prst="straightConnector1">
            <a:avLst/>
          </a:prstGeom>
          <a:ln w="38100">
            <a:solidFill>
              <a:schemeClr val="accent2"/>
            </a:solidFill>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56" name="连接符: 肘形 55">
            <a:extLst>
              <a:ext uri="{FF2B5EF4-FFF2-40B4-BE49-F238E27FC236}">
                <a16:creationId xmlns:a16="http://schemas.microsoft.com/office/drawing/2014/main" id="{9FA5FBA2-3E44-4202-935E-20FD47AC3932}"/>
              </a:ext>
            </a:extLst>
          </p:cNvPr>
          <p:cNvCxnSpPr>
            <a:cxnSpLocks/>
            <a:stCxn id="22" idx="2"/>
            <a:endCxn id="48" idx="2"/>
          </p:cNvCxnSpPr>
          <p:nvPr/>
        </p:nvCxnSpPr>
        <p:spPr>
          <a:xfrm rot="5400000" flipH="1">
            <a:off x="7358992" y="2950679"/>
            <a:ext cx="1066026" cy="3427839"/>
          </a:xfrm>
          <a:prstGeom prst="bentConnector3">
            <a:avLst>
              <a:gd name="adj1" fmla="val -12331"/>
            </a:avLst>
          </a:prstGeom>
          <a:ln w="38100">
            <a:solidFill>
              <a:schemeClr val="accent5"/>
            </a:solidFill>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CB925677-5E32-4258-AB27-FB78BF6A1D63}"/>
              </a:ext>
            </a:extLst>
          </p:cNvPr>
          <p:cNvCxnSpPr>
            <a:cxnSpLocks/>
            <a:stCxn id="23" idx="2"/>
            <a:endCxn id="48" idx="2"/>
          </p:cNvCxnSpPr>
          <p:nvPr/>
        </p:nvCxnSpPr>
        <p:spPr>
          <a:xfrm rot="5400000" flipH="1">
            <a:off x="6465775" y="3843896"/>
            <a:ext cx="1066026" cy="1641406"/>
          </a:xfrm>
          <a:prstGeom prst="bentConnector3">
            <a:avLst>
              <a:gd name="adj1" fmla="val -12331"/>
            </a:avLst>
          </a:prstGeom>
          <a:ln w="38100">
            <a:solidFill>
              <a:schemeClr val="accent5"/>
            </a:solidFill>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1E5CEADA-DB2E-40AF-9D3F-C35A04B7B744}"/>
              </a:ext>
            </a:extLst>
          </p:cNvPr>
          <p:cNvCxnSpPr>
            <a:cxnSpLocks/>
            <a:stCxn id="48" idx="1"/>
          </p:cNvCxnSpPr>
          <p:nvPr/>
        </p:nvCxnSpPr>
        <p:spPr>
          <a:xfrm flipH="1">
            <a:off x="5543076" y="3964398"/>
            <a:ext cx="389998" cy="0"/>
          </a:xfrm>
          <a:prstGeom prst="straightConnector1">
            <a:avLst/>
          </a:prstGeom>
          <a:ln w="38100">
            <a:solidFill>
              <a:schemeClr val="accent5"/>
            </a:solidFill>
            <a:headEnd w="sm" len="sm"/>
            <a:tailEnd type="triangle"/>
          </a:ln>
        </p:spPr>
        <p:style>
          <a:lnRef idx="1">
            <a:schemeClr val="accent1"/>
          </a:lnRef>
          <a:fillRef idx="0">
            <a:schemeClr val="accent1"/>
          </a:fillRef>
          <a:effectRef idx="0">
            <a:schemeClr val="accent1"/>
          </a:effectRef>
          <a:fontRef idx="minor">
            <a:schemeClr val="tx1"/>
          </a:fontRef>
        </p:style>
      </p:cxnSp>
      <p:sp>
        <p:nvSpPr>
          <p:cNvPr id="59" name="箭头: 右 58">
            <a:extLst>
              <a:ext uri="{FF2B5EF4-FFF2-40B4-BE49-F238E27FC236}">
                <a16:creationId xmlns:a16="http://schemas.microsoft.com/office/drawing/2014/main" id="{A44371B2-FA14-4C4A-8E91-C3851948F2C3}"/>
              </a:ext>
            </a:extLst>
          </p:cNvPr>
          <p:cNvSpPr/>
          <p:nvPr/>
        </p:nvSpPr>
        <p:spPr>
          <a:xfrm rot="10800000">
            <a:off x="4140821" y="3706148"/>
            <a:ext cx="430281" cy="920531"/>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900">
              <a:latin typeface="微软雅黑" panose="020B0503020204020204" pitchFamily="34" charset="-122"/>
              <a:ea typeface="微软雅黑" panose="020B0503020204020204" pitchFamily="34" charset="-122"/>
            </a:endParaRPr>
          </a:p>
        </p:txBody>
      </p:sp>
      <p:sp>
        <p:nvSpPr>
          <p:cNvPr id="60" name="箭头: 右 59">
            <a:extLst>
              <a:ext uri="{FF2B5EF4-FFF2-40B4-BE49-F238E27FC236}">
                <a16:creationId xmlns:a16="http://schemas.microsoft.com/office/drawing/2014/main" id="{49E046EC-A318-42E4-8667-6F754B16EE0F}"/>
              </a:ext>
            </a:extLst>
          </p:cNvPr>
          <p:cNvSpPr/>
          <p:nvPr/>
        </p:nvSpPr>
        <p:spPr>
          <a:xfrm>
            <a:off x="4140821" y="5148104"/>
            <a:ext cx="430281" cy="92053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900">
              <a:latin typeface="微软雅黑" panose="020B0503020204020204" pitchFamily="34" charset="-122"/>
              <a:ea typeface="微软雅黑" panose="020B0503020204020204" pitchFamily="34" charset="-122"/>
            </a:endParaRPr>
          </a:p>
        </p:txBody>
      </p:sp>
      <p:cxnSp>
        <p:nvCxnSpPr>
          <p:cNvPr id="61" name="直接箭头连接符 60">
            <a:extLst>
              <a:ext uri="{FF2B5EF4-FFF2-40B4-BE49-F238E27FC236}">
                <a16:creationId xmlns:a16="http://schemas.microsoft.com/office/drawing/2014/main" id="{FD74402D-EFBE-470F-BD7D-C5869E7C5536}"/>
              </a:ext>
            </a:extLst>
          </p:cNvPr>
          <p:cNvCxnSpPr>
            <a:cxnSpLocks/>
            <a:stCxn id="38" idx="3"/>
            <a:endCxn id="18" idx="1"/>
          </p:cNvCxnSpPr>
          <p:nvPr/>
        </p:nvCxnSpPr>
        <p:spPr>
          <a:xfrm flipV="1">
            <a:off x="5554814" y="5613795"/>
            <a:ext cx="442065" cy="1"/>
          </a:xfrm>
          <a:prstGeom prst="straightConnector1">
            <a:avLst/>
          </a:prstGeom>
          <a:ln w="38100">
            <a:solidFill>
              <a:schemeClr val="accent5"/>
            </a:solidFill>
            <a:headEnd w="sm" len="sm"/>
            <a:tailEnd type="triangle"/>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FFBF6F94-AFDE-4164-8573-E34F03E19690}"/>
              </a:ext>
            </a:extLst>
          </p:cNvPr>
          <p:cNvSpPr/>
          <p:nvPr/>
        </p:nvSpPr>
        <p:spPr>
          <a:xfrm>
            <a:off x="9360810" y="3225457"/>
            <a:ext cx="341549" cy="3382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700">
                <a:latin typeface="微软雅黑" panose="020B0503020204020204" pitchFamily="34" charset="-122"/>
                <a:ea typeface="微软雅黑" panose="020B0503020204020204" pitchFamily="34" charset="-122"/>
              </a:rPr>
              <a:t>开关</a:t>
            </a:r>
          </a:p>
        </p:txBody>
      </p:sp>
      <p:cxnSp>
        <p:nvCxnSpPr>
          <p:cNvPr id="63" name="连接符: 肘形 62">
            <a:extLst>
              <a:ext uri="{FF2B5EF4-FFF2-40B4-BE49-F238E27FC236}">
                <a16:creationId xmlns:a16="http://schemas.microsoft.com/office/drawing/2014/main" id="{6F70BCDB-B108-46AF-B975-A32E4D2A785A}"/>
              </a:ext>
            </a:extLst>
          </p:cNvPr>
          <p:cNvCxnSpPr>
            <a:cxnSpLocks/>
            <a:stCxn id="28" idx="3"/>
            <a:endCxn id="62" idx="1"/>
          </p:cNvCxnSpPr>
          <p:nvPr/>
        </p:nvCxnSpPr>
        <p:spPr>
          <a:xfrm flipV="1">
            <a:off x="8578305" y="3394561"/>
            <a:ext cx="782505" cy="2777918"/>
          </a:xfrm>
          <a:prstGeom prst="bentConnector3">
            <a:avLst>
              <a:gd name="adj1" fmla="val 50000"/>
            </a:avLst>
          </a:prstGeom>
          <a:ln w="38100">
            <a:solidFill>
              <a:schemeClr val="accent2"/>
            </a:solidFill>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64" name="连接符: 肘形 63">
            <a:extLst>
              <a:ext uri="{FF2B5EF4-FFF2-40B4-BE49-F238E27FC236}">
                <a16:creationId xmlns:a16="http://schemas.microsoft.com/office/drawing/2014/main" id="{E3A3621A-19CB-482D-80B4-D51206C71A7C}"/>
              </a:ext>
            </a:extLst>
          </p:cNvPr>
          <p:cNvCxnSpPr>
            <a:cxnSpLocks/>
            <a:stCxn id="28" idx="3"/>
            <a:endCxn id="36" idx="3"/>
          </p:cNvCxnSpPr>
          <p:nvPr/>
        </p:nvCxnSpPr>
        <p:spPr>
          <a:xfrm flipH="1" flipV="1">
            <a:off x="8341356" y="4498752"/>
            <a:ext cx="236948" cy="1673728"/>
          </a:xfrm>
          <a:prstGeom prst="bentConnector3">
            <a:avLst>
              <a:gd name="adj1" fmla="val -165122"/>
            </a:avLst>
          </a:prstGeom>
          <a:ln w="38100">
            <a:solidFill>
              <a:schemeClr val="accent2"/>
            </a:solidFill>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F74A3447-899E-4B11-BC05-DE6370CC83D6}"/>
              </a:ext>
            </a:extLst>
          </p:cNvPr>
          <p:cNvCxnSpPr>
            <a:cxnSpLocks/>
            <a:stCxn id="28" idx="3"/>
            <a:endCxn id="37" idx="1"/>
          </p:cNvCxnSpPr>
          <p:nvPr/>
        </p:nvCxnSpPr>
        <p:spPr>
          <a:xfrm>
            <a:off x="8578305" y="6172480"/>
            <a:ext cx="796218" cy="0"/>
          </a:xfrm>
          <a:prstGeom prst="straightConnector1">
            <a:avLst/>
          </a:prstGeom>
          <a:ln w="38100">
            <a:solidFill>
              <a:schemeClr val="accent2"/>
            </a:solidFill>
            <a:headEnd w="sm" len="sm"/>
            <a:tailEnd type="triangle"/>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54BC9BCE-BEA6-4F0C-B322-212C85A66D75}"/>
              </a:ext>
            </a:extLst>
          </p:cNvPr>
          <p:cNvSpPr/>
          <p:nvPr/>
        </p:nvSpPr>
        <p:spPr>
          <a:xfrm>
            <a:off x="2280355" y="2990608"/>
            <a:ext cx="1711109" cy="3548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900">
              <a:solidFill>
                <a:schemeClr val="tx1"/>
              </a:solidFill>
              <a:latin typeface="微软雅黑" panose="020B0503020204020204" pitchFamily="34" charset="-122"/>
              <a:ea typeface="微软雅黑" panose="020B0503020204020204" pitchFamily="34" charset="-122"/>
            </a:endParaRPr>
          </a:p>
        </p:txBody>
      </p:sp>
      <p:sp>
        <p:nvSpPr>
          <p:cNvPr id="67" name="文本框 66">
            <a:extLst>
              <a:ext uri="{FF2B5EF4-FFF2-40B4-BE49-F238E27FC236}">
                <a16:creationId xmlns:a16="http://schemas.microsoft.com/office/drawing/2014/main" id="{902BE120-F5FC-433C-8BA6-92BC6A8C6F67}"/>
              </a:ext>
            </a:extLst>
          </p:cNvPr>
          <p:cNvSpPr txBox="1"/>
          <p:nvPr/>
        </p:nvSpPr>
        <p:spPr>
          <a:xfrm>
            <a:off x="2865604" y="2522347"/>
            <a:ext cx="227626" cy="138499"/>
          </a:xfrm>
          <a:prstGeom prst="rect">
            <a:avLst/>
          </a:prstGeom>
          <a:noFill/>
        </p:spPr>
        <p:txBody>
          <a:bodyPr wrap="none" lIns="0" tIns="0" rIns="0" bIns="0" rtlCol="0">
            <a:spAutoFit/>
          </a:bodyPr>
          <a:lstStyle/>
          <a:p>
            <a:r>
              <a:rPr lang="en-US" altLang="zh-CN" sz="900">
                <a:solidFill>
                  <a:schemeClr val="bg2">
                    <a:lumMod val="25000"/>
                  </a:schemeClr>
                </a:solidFill>
                <a:latin typeface="微软雅黑" panose="020B0503020204020204" pitchFamily="34" charset="-122"/>
                <a:ea typeface="微软雅黑" panose="020B0503020204020204" pitchFamily="34" charset="-122"/>
              </a:rPr>
              <a:t>HPS</a:t>
            </a:r>
            <a:endParaRPr lang="zh-CN" altLang="en-US" sz="900">
              <a:solidFill>
                <a:schemeClr val="bg2">
                  <a:lumMod val="25000"/>
                </a:schemeClr>
              </a:solidFill>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8BD6E0E7-A720-4197-B149-D5A427AFB060}"/>
              </a:ext>
            </a:extLst>
          </p:cNvPr>
          <p:cNvSpPr txBox="1"/>
          <p:nvPr/>
        </p:nvSpPr>
        <p:spPr>
          <a:xfrm>
            <a:off x="5580581" y="2522347"/>
            <a:ext cx="299762" cy="138499"/>
          </a:xfrm>
          <a:prstGeom prst="rect">
            <a:avLst/>
          </a:prstGeom>
          <a:noFill/>
        </p:spPr>
        <p:txBody>
          <a:bodyPr wrap="none" lIns="0" tIns="0" rIns="0" bIns="0" rtlCol="0">
            <a:spAutoFit/>
          </a:bodyPr>
          <a:lstStyle/>
          <a:p>
            <a:r>
              <a:rPr lang="en-US" altLang="zh-CN" sz="900">
                <a:solidFill>
                  <a:schemeClr val="bg2">
                    <a:lumMod val="25000"/>
                  </a:schemeClr>
                </a:solidFill>
                <a:latin typeface="微软雅黑" panose="020B0503020204020204" pitchFamily="34" charset="-122"/>
                <a:ea typeface="微软雅黑" panose="020B0503020204020204" pitchFamily="34" charset="-122"/>
              </a:rPr>
              <a:t>FPGA</a:t>
            </a:r>
            <a:endParaRPr lang="zh-CN" altLang="en-US" sz="900">
              <a:solidFill>
                <a:schemeClr val="bg2">
                  <a:lumMod val="25000"/>
                </a:schemeClr>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9F0E3B7E-4B8A-4B90-879E-FB3AF61B6763}"/>
              </a:ext>
            </a:extLst>
          </p:cNvPr>
          <p:cNvSpPr/>
          <p:nvPr/>
        </p:nvSpPr>
        <p:spPr>
          <a:xfrm>
            <a:off x="2376167" y="3063797"/>
            <a:ext cx="626978" cy="357692"/>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900">
                <a:latin typeface="微软雅黑" panose="020B0503020204020204" pitchFamily="34" charset="-122"/>
                <a:ea typeface="微软雅黑" panose="020B0503020204020204" pitchFamily="34" charset="-122"/>
              </a:rPr>
              <a:t>网络接口</a:t>
            </a:r>
          </a:p>
        </p:txBody>
      </p:sp>
      <p:sp>
        <p:nvSpPr>
          <p:cNvPr id="70" name="矩形 69">
            <a:extLst>
              <a:ext uri="{FF2B5EF4-FFF2-40B4-BE49-F238E27FC236}">
                <a16:creationId xmlns:a16="http://schemas.microsoft.com/office/drawing/2014/main" id="{A51C0D65-BD14-4E53-B4D6-8F580FDA76FB}"/>
              </a:ext>
            </a:extLst>
          </p:cNvPr>
          <p:cNvSpPr/>
          <p:nvPr/>
        </p:nvSpPr>
        <p:spPr>
          <a:xfrm>
            <a:off x="3053897" y="3063797"/>
            <a:ext cx="626978" cy="357692"/>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900">
                <a:latin typeface="微软雅黑" panose="020B0503020204020204" pitchFamily="34" charset="-122"/>
                <a:ea typeface="微软雅黑" panose="020B0503020204020204" pitchFamily="34" charset="-122"/>
              </a:rPr>
              <a:t>SDRAM</a:t>
            </a:r>
            <a:endParaRPr lang="zh-CN" altLang="en-US" sz="900">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a16="http://schemas.microsoft.com/office/drawing/2014/main" id="{BE41A05C-B32A-4A2B-A936-C4BCA3C1A9CD}"/>
              </a:ext>
            </a:extLst>
          </p:cNvPr>
          <p:cNvSpPr/>
          <p:nvPr/>
        </p:nvSpPr>
        <p:spPr>
          <a:xfrm>
            <a:off x="2376167" y="3463693"/>
            <a:ext cx="626978" cy="357692"/>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900">
                <a:latin typeface="微软雅黑" panose="020B0503020204020204" pitchFamily="34" charset="-122"/>
                <a:ea typeface="微软雅黑" panose="020B0503020204020204" pitchFamily="34" charset="-122"/>
              </a:rPr>
              <a:t>USB</a:t>
            </a:r>
            <a:endParaRPr lang="zh-CN" altLang="en-US" sz="900">
              <a:latin typeface="微软雅黑" panose="020B0503020204020204" pitchFamily="34" charset="-122"/>
              <a:ea typeface="微软雅黑" panose="020B0503020204020204" pitchFamily="34" charset="-122"/>
            </a:endParaRPr>
          </a:p>
        </p:txBody>
      </p:sp>
      <p:sp>
        <p:nvSpPr>
          <p:cNvPr id="72" name="矩形 71">
            <a:extLst>
              <a:ext uri="{FF2B5EF4-FFF2-40B4-BE49-F238E27FC236}">
                <a16:creationId xmlns:a16="http://schemas.microsoft.com/office/drawing/2014/main" id="{92FE709D-4CC2-4A62-A3E9-17A93397A351}"/>
              </a:ext>
            </a:extLst>
          </p:cNvPr>
          <p:cNvSpPr/>
          <p:nvPr/>
        </p:nvSpPr>
        <p:spPr>
          <a:xfrm>
            <a:off x="2376166" y="3863589"/>
            <a:ext cx="1306611" cy="260256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900">
                <a:latin typeface="微软雅黑" panose="020B0503020204020204" pitchFamily="34" charset="-122"/>
                <a:ea typeface="微软雅黑" panose="020B0503020204020204" pitchFamily="34" charset="-122"/>
              </a:rPr>
              <a:t>ARM</a:t>
            </a:r>
            <a:endParaRPr lang="zh-CN" altLang="en-US" sz="900">
              <a:latin typeface="微软雅黑" panose="020B0503020204020204" pitchFamily="34" charset="-122"/>
              <a:ea typeface="微软雅黑" panose="020B0503020204020204" pitchFamily="34" charset="-122"/>
            </a:endParaRPr>
          </a:p>
        </p:txBody>
      </p:sp>
      <p:sp>
        <p:nvSpPr>
          <p:cNvPr id="73" name="矩形 72">
            <a:extLst>
              <a:ext uri="{FF2B5EF4-FFF2-40B4-BE49-F238E27FC236}">
                <a16:creationId xmlns:a16="http://schemas.microsoft.com/office/drawing/2014/main" id="{EB2E3D49-9EE2-433C-8649-5C88A1526019}"/>
              </a:ext>
            </a:extLst>
          </p:cNvPr>
          <p:cNvSpPr/>
          <p:nvPr/>
        </p:nvSpPr>
        <p:spPr>
          <a:xfrm>
            <a:off x="3754208" y="3046764"/>
            <a:ext cx="191818" cy="3419391"/>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0" tIns="0" rIns="0" bIns="0" numCol="1" spcCol="0" rtlCol="0" fromWordArt="0" anchor="ctr" anchorCtr="0" forceAA="0" compatLnSpc="1">
            <a:prstTxWarp prst="textNoShape">
              <a:avLst/>
            </a:prstTxWarp>
            <a:noAutofit/>
          </a:bodyPr>
          <a:lstStyle/>
          <a:p>
            <a:pPr algn="ctr"/>
            <a:r>
              <a:rPr lang="en-US" altLang="zh-CN" sz="900">
                <a:latin typeface="微软雅黑" panose="020B0503020204020204" pitchFamily="34" charset="-122"/>
                <a:ea typeface="微软雅黑" panose="020B0503020204020204" pitchFamily="34" charset="-122"/>
              </a:rPr>
              <a:t>Avalon </a:t>
            </a:r>
            <a:r>
              <a:rPr lang="zh-CN" altLang="en-US" sz="900">
                <a:latin typeface="微软雅黑" panose="020B0503020204020204" pitchFamily="34" charset="-122"/>
                <a:ea typeface="微软雅黑" panose="020B0503020204020204" pitchFamily="34" charset="-122"/>
              </a:rPr>
              <a:t>接口</a:t>
            </a:r>
          </a:p>
        </p:txBody>
      </p:sp>
      <p:sp>
        <p:nvSpPr>
          <p:cNvPr id="74" name="矩形 73">
            <a:extLst>
              <a:ext uri="{FF2B5EF4-FFF2-40B4-BE49-F238E27FC236}">
                <a16:creationId xmlns:a16="http://schemas.microsoft.com/office/drawing/2014/main" id="{86C65971-F0CB-4BEE-9CD5-0BD27B8D8ADD}"/>
              </a:ext>
            </a:extLst>
          </p:cNvPr>
          <p:cNvSpPr/>
          <p:nvPr/>
        </p:nvSpPr>
        <p:spPr>
          <a:xfrm>
            <a:off x="3053897" y="3463693"/>
            <a:ext cx="626978" cy="357692"/>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900">
                <a:latin typeface="微软雅黑" panose="020B0503020204020204" pitchFamily="34" charset="-122"/>
                <a:ea typeface="微软雅黑" panose="020B0503020204020204" pitchFamily="34" charset="-122"/>
              </a:rPr>
              <a:t>UART</a:t>
            </a:r>
            <a:endParaRPr lang="zh-CN" altLang="en-US" sz="900">
              <a:latin typeface="微软雅黑" panose="020B0503020204020204" pitchFamily="34" charset="-122"/>
              <a:ea typeface="微软雅黑" panose="020B0503020204020204" pitchFamily="34" charset="-122"/>
            </a:endParaRPr>
          </a:p>
        </p:txBody>
      </p:sp>
      <p:sp>
        <p:nvSpPr>
          <p:cNvPr id="75" name="矩形 74">
            <a:extLst>
              <a:ext uri="{FF2B5EF4-FFF2-40B4-BE49-F238E27FC236}">
                <a16:creationId xmlns:a16="http://schemas.microsoft.com/office/drawing/2014/main" id="{794C0762-9622-4E8E-8A3D-9C2F08C4E462}"/>
              </a:ext>
            </a:extLst>
          </p:cNvPr>
          <p:cNvSpPr/>
          <p:nvPr/>
        </p:nvSpPr>
        <p:spPr>
          <a:xfrm>
            <a:off x="2438176" y="3943368"/>
            <a:ext cx="564969" cy="85422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900">
                <a:latin typeface="微软雅黑" panose="020B0503020204020204" pitchFamily="34" charset="-122"/>
                <a:ea typeface="微软雅黑" panose="020B0503020204020204" pitchFamily="34" charset="-122"/>
              </a:rPr>
              <a:t>HTTP</a:t>
            </a:r>
            <a:r>
              <a:rPr lang="zh-CN" altLang="en-US" sz="900">
                <a:latin typeface="微软雅黑" panose="020B0503020204020204" pitchFamily="34" charset="-122"/>
                <a:ea typeface="微软雅黑" panose="020B0503020204020204" pitchFamily="34" charset="-122"/>
              </a:rPr>
              <a:t>服务</a:t>
            </a:r>
            <a:endParaRPr lang="en-US" altLang="zh-CN" sz="900">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0E2CB6F5-610E-4A22-927A-47D40F99589E}"/>
              </a:ext>
            </a:extLst>
          </p:cNvPr>
          <p:cNvSpPr/>
          <p:nvPr/>
        </p:nvSpPr>
        <p:spPr>
          <a:xfrm>
            <a:off x="3054103" y="3943368"/>
            <a:ext cx="564969" cy="85422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900">
                <a:latin typeface="微软雅黑" panose="020B0503020204020204" pitchFamily="34" charset="-122"/>
                <a:ea typeface="微软雅黑" panose="020B0503020204020204" pitchFamily="34" charset="-122"/>
              </a:rPr>
              <a:t>时钟同步</a:t>
            </a:r>
            <a:endParaRPr lang="en-US" altLang="zh-CN" sz="900">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3BD6D200-2A2C-4823-98B1-5FCC078F768C}"/>
              </a:ext>
            </a:extLst>
          </p:cNvPr>
          <p:cNvSpPr/>
          <p:nvPr/>
        </p:nvSpPr>
        <p:spPr>
          <a:xfrm>
            <a:off x="2433170" y="5501482"/>
            <a:ext cx="564969" cy="85422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900">
                <a:latin typeface="微软雅黑" panose="020B0503020204020204" pitchFamily="34" charset="-122"/>
                <a:ea typeface="微软雅黑" panose="020B0503020204020204" pitchFamily="34" charset="-122"/>
              </a:rPr>
              <a:t>数据</a:t>
            </a:r>
            <a:r>
              <a:rPr lang="en-US" altLang="zh-CN" sz="900">
                <a:latin typeface="微软雅黑" panose="020B0503020204020204" pitchFamily="34" charset="-122"/>
                <a:ea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rPr>
              <a:t>指令处理</a:t>
            </a:r>
            <a:endParaRPr lang="en-US" altLang="zh-CN" sz="900">
              <a:latin typeface="微软雅黑" panose="020B0503020204020204" pitchFamily="34" charset="-122"/>
              <a:ea typeface="微软雅黑" panose="020B0503020204020204" pitchFamily="34" charset="-122"/>
            </a:endParaRPr>
          </a:p>
        </p:txBody>
      </p:sp>
      <p:sp>
        <p:nvSpPr>
          <p:cNvPr id="78" name="矩形 77">
            <a:extLst>
              <a:ext uri="{FF2B5EF4-FFF2-40B4-BE49-F238E27FC236}">
                <a16:creationId xmlns:a16="http://schemas.microsoft.com/office/drawing/2014/main" id="{036BFCA1-F21A-4546-A599-B3C6141A0EC4}"/>
              </a:ext>
            </a:extLst>
          </p:cNvPr>
          <p:cNvSpPr/>
          <p:nvPr/>
        </p:nvSpPr>
        <p:spPr>
          <a:xfrm>
            <a:off x="3081794" y="5501482"/>
            <a:ext cx="564969" cy="85422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900">
                <a:latin typeface="微软雅黑" panose="020B0503020204020204" pitchFamily="34" charset="-122"/>
                <a:ea typeface="微软雅黑" panose="020B0503020204020204" pitchFamily="34" charset="-122"/>
              </a:rPr>
              <a:t>文件系统</a:t>
            </a:r>
            <a:endParaRPr lang="en-US" altLang="zh-CN" sz="9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8368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2B2F037-A451-4A46-AD28-C7BFE7F42A28}"/>
              </a:ext>
            </a:extLst>
          </p:cNvPr>
          <p:cNvPicPr>
            <a:picLocks noChangeAspect="1"/>
          </p:cNvPicPr>
          <p:nvPr/>
        </p:nvPicPr>
        <p:blipFill rotWithShape="1">
          <a:blip r:embed="rId2">
            <a:extLst>
              <a:ext uri="{28A0092B-C50C-407E-A947-70E740481C1C}">
                <a14:useLocalDpi xmlns:a14="http://schemas.microsoft.com/office/drawing/2010/main" val="0"/>
              </a:ext>
            </a:extLst>
          </a:blip>
          <a:srcRect l="18304" r="61884"/>
          <a:stretch/>
        </p:blipFill>
        <p:spPr>
          <a:xfrm>
            <a:off x="-1" y="0"/>
            <a:ext cx="3185488" cy="6858000"/>
          </a:xfrm>
          <a:custGeom>
            <a:avLst/>
            <a:gdLst>
              <a:gd name="connsiteX0" fmla="*/ 3185487 w 3185488"/>
              <a:gd name="connsiteY0" fmla="*/ 2277026 h 6858000"/>
              <a:gd name="connsiteX1" fmla="*/ 3185488 w 3185488"/>
              <a:gd name="connsiteY1" fmla="*/ 2277026 h 6858000"/>
              <a:gd name="connsiteX2" fmla="*/ 3185488 w 3185488"/>
              <a:gd name="connsiteY2" fmla="*/ 4580975 h 6858000"/>
              <a:gd name="connsiteX3" fmla="*/ 3185487 w 3185488"/>
              <a:gd name="connsiteY3" fmla="*/ 4580975 h 6858000"/>
              <a:gd name="connsiteX4" fmla="*/ 0 w 3185488"/>
              <a:gd name="connsiteY4" fmla="*/ 0 h 6858000"/>
              <a:gd name="connsiteX5" fmla="*/ 3185487 w 3185488"/>
              <a:gd name="connsiteY5" fmla="*/ 0 h 6858000"/>
              <a:gd name="connsiteX6" fmla="*/ 3185487 w 3185488"/>
              <a:gd name="connsiteY6" fmla="*/ 2277026 h 6858000"/>
              <a:gd name="connsiteX7" fmla="*/ 3128914 w 3185488"/>
              <a:gd name="connsiteY7" fmla="*/ 2274169 h 6858000"/>
              <a:gd name="connsiteX8" fmla="*/ 1974083 w 3185488"/>
              <a:gd name="connsiteY8" fmla="*/ 3429000 h 6858000"/>
              <a:gd name="connsiteX9" fmla="*/ 3128914 w 3185488"/>
              <a:gd name="connsiteY9" fmla="*/ 4583831 h 6858000"/>
              <a:gd name="connsiteX10" fmla="*/ 3185487 w 3185488"/>
              <a:gd name="connsiteY10" fmla="*/ 4580975 h 6858000"/>
              <a:gd name="connsiteX11" fmla="*/ 3185487 w 3185488"/>
              <a:gd name="connsiteY11" fmla="*/ 6858000 h 6858000"/>
              <a:gd name="connsiteX12" fmla="*/ 0 w 3185488"/>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5488" h="6858000">
                <a:moveTo>
                  <a:pt x="3185487" y="2277026"/>
                </a:moveTo>
                <a:lnTo>
                  <a:pt x="3185488" y="2277026"/>
                </a:lnTo>
                <a:lnTo>
                  <a:pt x="3185488" y="4580975"/>
                </a:lnTo>
                <a:lnTo>
                  <a:pt x="3185487" y="4580975"/>
                </a:lnTo>
                <a:close/>
                <a:moveTo>
                  <a:pt x="0" y="0"/>
                </a:moveTo>
                <a:lnTo>
                  <a:pt x="3185487" y="0"/>
                </a:lnTo>
                <a:lnTo>
                  <a:pt x="3185487" y="2277026"/>
                </a:lnTo>
                <a:lnTo>
                  <a:pt x="3128914" y="2274169"/>
                </a:lnTo>
                <a:cubicBezTo>
                  <a:pt x="2491118" y="2274169"/>
                  <a:pt x="1974083" y="2791204"/>
                  <a:pt x="1974083" y="3429000"/>
                </a:cubicBezTo>
                <a:cubicBezTo>
                  <a:pt x="1974083" y="4066796"/>
                  <a:pt x="2491118" y="4583831"/>
                  <a:pt x="3128914" y="4583831"/>
                </a:cubicBezTo>
                <a:lnTo>
                  <a:pt x="3185487" y="4580975"/>
                </a:lnTo>
                <a:lnTo>
                  <a:pt x="3185487" y="6858000"/>
                </a:lnTo>
                <a:lnTo>
                  <a:pt x="0" y="6858000"/>
                </a:lnTo>
                <a:close/>
              </a:path>
            </a:pathLst>
          </a:custGeom>
          <a:noFill/>
          <a:effectLst/>
        </p:spPr>
      </p:pic>
      <p:sp>
        <p:nvSpPr>
          <p:cNvPr id="4" name="文本框 3">
            <a:extLst>
              <a:ext uri="{FF2B5EF4-FFF2-40B4-BE49-F238E27FC236}">
                <a16:creationId xmlns:a16="http://schemas.microsoft.com/office/drawing/2014/main" id="{8D815E1E-AFC9-4DF4-885F-15AE8430C534}"/>
              </a:ext>
            </a:extLst>
          </p:cNvPr>
          <p:cNvSpPr txBox="1"/>
          <p:nvPr/>
        </p:nvSpPr>
        <p:spPr>
          <a:xfrm>
            <a:off x="4651177" y="3644273"/>
            <a:ext cx="6988322" cy="523220"/>
          </a:xfrm>
          <a:prstGeom prst="rect">
            <a:avLst/>
          </a:prstGeom>
          <a:noFill/>
        </p:spPr>
        <p:txBody>
          <a:bodyPr wrap="square" rtlCol="0">
            <a:spAutoFit/>
          </a:bodyPr>
          <a:lstStyle/>
          <a:p>
            <a:pPr algn="ctr"/>
            <a:r>
              <a:rPr lang="en-US" altLang="zh-CN" sz="2800">
                <a:solidFill>
                  <a:schemeClr val="bg2">
                    <a:lumMod val="10000"/>
                  </a:schemeClr>
                </a:solidFill>
                <a:latin typeface="+mn-ea"/>
              </a:rPr>
              <a:t>SOC</a:t>
            </a:r>
            <a:r>
              <a:rPr lang="zh-CN" altLang="en-US" sz="2800">
                <a:solidFill>
                  <a:schemeClr val="bg2">
                    <a:lumMod val="10000"/>
                  </a:schemeClr>
                </a:solidFill>
                <a:latin typeface="+mn-ea"/>
              </a:rPr>
              <a:t>平台下的电离层探测系统的设计与实现</a:t>
            </a:r>
          </a:p>
        </p:txBody>
      </p:sp>
      <p:sp>
        <p:nvSpPr>
          <p:cNvPr id="13" name="文本框 12">
            <a:extLst>
              <a:ext uri="{FF2B5EF4-FFF2-40B4-BE49-F238E27FC236}">
                <a16:creationId xmlns:a16="http://schemas.microsoft.com/office/drawing/2014/main" id="{AD72E7F0-A985-4144-9EAE-29D5B121EA5C}"/>
              </a:ext>
            </a:extLst>
          </p:cNvPr>
          <p:cNvSpPr txBox="1"/>
          <p:nvPr/>
        </p:nvSpPr>
        <p:spPr>
          <a:xfrm>
            <a:off x="9423747" y="5409971"/>
            <a:ext cx="2236510" cy="1077218"/>
          </a:xfrm>
          <a:prstGeom prst="rect">
            <a:avLst/>
          </a:prstGeom>
          <a:noFill/>
        </p:spPr>
        <p:txBody>
          <a:bodyPr wrap="none" rtlCol="0">
            <a:spAutoFit/>
          </a:bodyPr>
          <a:lstStyle/>
          <a:p>
            <a:r>
              <a:rPr lang="zh-CN" altLang="en-US" sz="1600">
                <a:solidFill>
                  <a:schemeClr val="tx1">
                    <a:lumMod val="95000"/>
                    <a:lumOff val="5000"/>
                  </a:schemeClr>
                </a:solidFill>
                <a:latin typeface="+mn-ea"/>
              </a:rPr>
              <a:t>姓名：赵宇来</a:t>
            </a:r>
            <a:endParaRPr lang="en-US" altLang="zh-CN" sz="1600">
              <a:solidFill>
                <a:schemeClr val="tx1">
                  <a:lumMod val="95000"/>
                  <a:lumOff val="5000"/>
                </a:schemeClr>
              </a:solidFill>
              <a:latin typeface="+mn-ea"/>
            </a:endParaRPr>
          </a:p>
          <a:p>
            <a:r>
              <a:rPr lang="zh-CN" altLang="en-US" sz="1600">
                <a:solidFill>
                  <a:schemeClr val="tx1">
                    <a:lumMod val="95000"/>
                    <a:lumOff val="5000"/>
                  </a:schemeClr>
                </a:solidFill>
                <a:latin typeface="+mn-ea"/>
              </a:rPr>
              <a:t>学号：</a:t>
            </a:r>
            <a:r>
              <a:rPr lang="en-US" altLang="zh-CN" sz="1600">
                <a:solidFill>
                  <a:schemeClr val="tx1">
                    <a:lumMod val="95000"/>
                    <a:lumOff val="5000"/>
                  </a:schemeClr>
                </a:solidFill>
                <a:latin typeface="+mn-ea"/>
              </a:rPr>
              <a:t>2017282120278</a:t>
            </a:r>
          </a:p>
          <a:p>
            <a:r>
              <a:rPr lang="zh-CN" altLang="en-US" sz="1600">
                <a:solidFill>
                  <a:schemeClr val="tx1">
                    <a:lumMod val="95000"/>
                    <a:lumOff val="5000"/>
                  </a:schemeClr>
                </a:solidFill>
                <a:latin typeface="+mn-ea"/>
              </a:rPr>
              <a:t>导师：杨国斌</a:t>
            </a:r>
            <a:endParaRPr lang="en-US" altLang="zh-CN" sz="1600">
              <a:solidFill>
                <a:schemeClr val="tx1">
                  <a:lumMod val="95000"/>
                  <a:lumOff val="5000"/>
                </a:schemeClr>
              </a:solidFill>
              <a:latin typeface="+mn-ea"/>
            </a:endParaRPr>
          </a:p>
          <a:p>
            <a:r>
              <a:rPr lang="zh-CN" altLang="en-US" sz="1600">
                <a:solidFill>
                  <a:schemeClr val="tx1">
                    <a:lumMod val="95000"/>
                    <a:lumOff val="5000"/>
                  </a:schemeClr>
                </a:solidFill>
                <a:latin typeface="+mn-ea"/>
              </a:rPr>
              <a:t>专业：电子与信息工程</a:t>
            </a:r>
            <a:endParaRPr lang="en-US" altLang="zh-CN" sz="1600">
              <a:solidFill>
                <a:schemeClr val="tx1">
                  <a:lumMod val="95000"/>
                  <a:lumOff val="5000"/>
                </a:schemeClr>
              </a:solidFill>
              <a:latin typeface="+mn-ea"/>
            </a:endParaRPr>
          </a:p>
        </p:txBody>
      </p:sp>
      <p:sp>
        <p:nvSpPr>
          <p:cNvPr id="14" name="文本框 13">
            <a:extLst>
              <a:ext uri="{FF2B5EF4-FFF2-40B4-BE49-F238E27FC236}">
                <a16:creationId xmlns:a16="http://schemas.microsoft.com/office/drawing/2014/main" id="{6E828E52-5742-478B-814E-754E3C814BFF}"/>
              </a:ext>
            </a:extLst>
          </p:cNvPr>
          <p:cNvSpPr txBox="1"/>
          <p:nvPr/>
        </p:nvSpPr>
        <p:spPr>
          <a:xfrm>
            <a:off x="6052457" y="2752059"/>
            <a:ext cx="4185762" cy="461665"/>
          </a:xfrm>
          <a:prstGeom prst="rect">
            <a:avLst/>
          </a:prstGeom>
          <a:noFill/>
        </p:spPr>
        <p:txBody>
          <a:bodyPr wrap="none" rtlCol="0">
            <a:spAutoFit/>
          </a:bodyPr>
          <a:lstStyle/>
          <a:p>
            <a:pPr algn="ctr"/>
            <a:r>
              <a:rPr lang="zh-CN" altLang="en-US" sz="2400">
                <a:solidFill>
                  <a:schemeClr val="bg2">
                    <a:lumMod val="50000"/>
                  </a:schemeClr>
                </a:solidFill>
                <a:latin typeface="+mn-ea"/>
              </a:rPr>
              <a:t>硕士研究生学位论文开题报告</a:t>
            </a:r>
          </a:p>
        </p:txBody>
      </p:sp>
      <p:cxnSp>
        <p:nvCxnSpPr>
          <p:cNvPr id="23" name="直接连接符 22">
            <a:extLst>
              <a:ext uri="{FF2B5EF4-FFF2-40B4-BE49-F238E27FC236}">
                <a16:creationId xmlns:a16="http://schemas.microsoft.com/office/drawing/2014/main" id="{DAF16A8A-4BBC-494F-AC64-A23ED45FF6EF}"/>
              </a:ext>
            </a:extLst>
          </p:cNvPr>
          <p:cNvCxnSpPr>
            <a:cxnSpLocks/>
          </p:cNvCxnSpPr>
          <p:nvPr/>
        </p:nvCxnSpPr>
        <p:spPr>
          <a:xfrm>
            <a:off x="4510298" y="3428999"/>
            <a:ext cx="7270080" cy="0"/>
          </a:xfrm>
          <a:prstGeom prst="line">
            <a:avLst/>
          </a:prstGeom>
          <a:ln w="1270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2" name="图片 11" descr="http://logo.logozhizuowang.com/uploads/090331/1_184857_1.jpg">
            <a:extLst>
              <a:ext uri="{FF2B5EF4-FFF2-40B4-BE49-F238E27FC236}">
                <a16:creationId xmlns:a16="http://schemas.microsoft.com/office/drawing/2014/main" id="{8F2B3507-6708-449B-843C-D84B002C6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324" y="2443411"/>
            <a:ext cx="1971178" cy="1971178"/>
          </a:xfrm>
          <a:custGeom>
            <a:avLst/>
            <a:gdLst>
              <a:gd name="connsiteX0" fmla="*/ 2857500 w 5715000"/>
              <a:gd name="connsiteY0" fmla="*/ 0 h 5715000"/>
              <a:gd name="connsiteX1" fmla="*/ 5715000 w 5715000"/>
              <a:gd name="connsiteY1" fmla="*/ 2857500 h 5715000"/>
              <a:gd name="connsiteX2" fmla="*/ 2857500 w 5715000"/>
              <a:gd name="connsiteY2" fmla="*/ 5715000 h 5715000"/>
              <a:gd name="connsiteX3" fmla="*/ 0 w 5715000"/>
              <a:gd name="connsiteY3" fmla="*/ 2857500 h 5715000"/>
              <a:gd name="connsiteX4" fmla="*/ 2857500 w 5715000"/>
              <a:gd name="connsiteY4" fmla="*/ 0 h 57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0" h="5715000">
                <a:moveTo>
                  <a:pt x="2857500" y="0"/>
                </a:moveTo>
                <a:cubicBezTo>
                  <a:pt x="4435654" y="0"/>
                  <a:pt x="5715000" y="1279346"/>
                  <a:pt x="5715000" y="2857500"/>
                </a:cubicBezTo>
                <a:cubicBezTo>
                  <a:pt x="5715000" y="4435654"/>
                  <a:pt x="4435654" y="5715000"/>
                  <a:pt x="2857500" y="5715000"/>
                </a:cubicBezTo>
                <a:cubicBezTo>
                  <a:pt x="1279346" y="5715000"/>
                  <a:pt x="0" y="4435654"/>
                  <a:pt x="0" y="2857500"/>
                </a:cubicBezTo>
                <a:cubicBezTo>
                  <a:pt x="0" y="1279346"/>
                  <a:pt x="1279346" y="0"/>
                  <a:pt x="2857500"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0626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par>
                                <p:cTn id="15" presetID="16" presetClass="entr" presetSubtype="37"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outVertical)">
                                      <p:cBhvr>
                                        <p:cTn id="17" dur="500"/>
                                        <p:tgtEl>
                                          <p:spTgt spid="2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14FDE2A-2725-45E7-A95E-AFB4A0380AF6}"/>
              </a:ext>
            </a:extLst>
          </p:cNvPr>
          <p:cNvSpPr/>
          <p:nvPr/>
        </p:nvSpPr>
        <p:spPr>
          <a:xfrm>
            <a:off x="-1" y="331558"/>
            <a:ext cx="12192000" cy="1045031"/>
          </a:xfrm>
          <a:prstGeom prst="rect">
            <a:avLst/>
          </a:prstGeom>
          <a:solidFill>
            <a:schemeClr val="bg1">
              <a:lumMod val="95000"/>
            </a:schemeClr>
          </a:solidFill>
          <a:ln>
            <a:noFill/>
          </a:ln>
          <a:effectLst>
            <a:outerShdw blurRad="63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813AE10-681B-45BC-B72D-CCD6E5CDC05A}"/>
              </a:ext>
            </a:extLst>
          </p:cNvPr>
          <p:cNvSpPr/>
          <p:nvPr/>
        </p:nvSpPr>
        <p:spPr>
          <a:xfrm>
            <a:off x="0" y="561685"/>
            <a:ext cx="12192000" cy="584775"/>
          </a:xfrm>
          <a:prstGeom prst="rect">
            <a:avLst/>
          </a:prstGeom>
          <a:noFill/>
        </p:spPr>
        <p:txBody>
          <a:bodyPr wrap="square" rtlCol="0">
            <a:spAutoFit/>
          </a:bodyPr>
          <a:lstStyle/>
          <a:p>
            <a:pPr algn="ctr"/>
            <a:r>
              <a:rPr lang="en-US" altLang="zh-CN" sz="3200">
                <a:solidFill>
                  <a:schemeClr val="accent3">
                    <a:lumMod val="50000"/>
                  </a:schemeClr>
                </a:solidFill>
                <a:latin typeface="+mj-ea"/>
                <a:ea typeface="+mj-ea"/>
              </a:rPr>
              <a:t>3. </a:t>
            </a:r>
            <a:r>
              <a:rPr lang="zh-CN" altLang="en-US" sz="3200">
                <a:solidFill>
                  <a:schemeClr val="accent3">
                    <a:lumMod val="50000"/>
                  </a:schemeClr>
                </a:solidFill>
                <a:latin typeface="+mj-ea"/>
                <a:ea typeface="+mj-ea"/>
              </a:rPr>
              <a:t>研 究 计 划</a:t>
            </a:r>
          </a:p>
        </p:txBody>
      </p:sp>
      <p:pic>
        <p:nvPicPr>
          <p:cNvPr id="10" name="图片 9" descr="http://logo.logozhizuowang.com/uploads/090331/1_184857_1.jpg">
            <a:extLst>
              <a:ext uri="{FF2B5EF4-FFF2-40B4-BE49-F238E27FC236}">
                <a16:creationId xmlns:a16="http://schemas.microsoft.com/office/drawing/2014/main" id="{445CB66E-E401-458C-BFA0-5E9FBE139A7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2749" y="394223"/>
            <a:ext cx="919703" cy="919703"/>
          </a:xfrm>
          <a:custGeom>
            <a:avLst/>
            <a:gdLst>
              <a:gd name="connsiteX0" fmla="*/ 2857500 w 5715000"/>
              <a:gd name="connsiteY0" fmla="*/ 0 h 5715000"/>
              <a:gd name="connsiteX1" fmla="*/ 5715000 w 5715000"/>
              <a:gd name="connsiteY1" fmla="*/ 2857500 h 5715000"/>
              <a:gd name="connsiteX2" fmla="*/ 2857500 w 5715000"/>
              <a:gd name="connsiteY2" fmla="*/ 5715000 h 5715000"/>
              <a:gd name="connsiteX3" fmla="*/ 0 w 5715000"/>
              <a:gd name="connsiteY3" fmla="*/ 2857500 h 5715000"/>
              <a:gd name="connsiteX4" fmla="*/ 2857500 w 5715000"/>
              <a:gd name="connsiteY4" fmla="*/ 0 h 57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0" h="5715000">
                <a:moveTo>
                  <a:pt x="2857500" y="0"/>
                </a:moveTo>
                <a:cubicBezTo>
                  <a:pt x="4435654" y="0"/>
                  <a:pt x="5715000" y="1279346"/>
                  <a:pt x="5715000" y="2857500"/>
                </a:cubicBezTo>
                <a:cubicBezTo>
                  <a:pt x="5715000" y="4435654"/>
                  <a:pt x="4435654" y="5715000"/>
                  <a:pt x="2857500" y="5715000"/>
                </a:cubicBezTo>
                <a:cubicBezTo>
                  <a:pt x="1279346" y="5715000"/>
                  <a:pt x="0" y="4435654"/>
                  <a:pt x="0" y="2857500"/>
                </a:cubicBezTo>
                <a:cubicBezTo>
                  <a:pt x="0" y="1279346"/>
                  <a:pt x="1279346" y="0"/>
                  <a:pt x="2857500" y="0"/>
                </a:cubicBezTo>
                <a:close/>
              </a:path>
            </a:pathLst>
          </a:cu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22DC7D86-F951-4431-BE7E-242D07805ECB}"/>
              </a:ext>
            </a:extLst>
          </p:cNvPr>
          <p:cNvSpPr/>
          <p:nvPr/>
        </p:nvSpPr>
        <p:spPr>
          <a:xfrm>
            <a:off x="224456" y="1737993"/>
            <a:ext cx="1338828" cy="369332"/>
          </a:xfrm>
          <a:prstGeom prst="rect">
            <a:avLst/>
          </a:prstGeom>
        </p:spPr>
        <p:txBody>
          <a:bodyPr wrap="none">
            <a:spAutoFit/>
          </a:bodyPr>
          <a:lstStyle/>
          <a:p>
            <a:r>
              <a:rPr lang="zh-CN" altLang="zh-CN" kern="100">
                <a:latin typeface="Times New Roman" panose="02020603050405020304" pitchFamily="18" charset="0"/>
                <a:ea typeface="宋体" panose="02010600030101010101" pitchFamily="2" charset="-122"/>
              </a:rPr>
              <a:t>研究</a:t>
            </a:r>
            <a:r>
              <a:rPr lang="zh-CN" altLang="en-US" kern="100">
                <a:latin typeface="Times New Roman" panose="02020603050405020304" pitchFamily="18" charset="0"/>
                <a:ea typeface="宋体" panose="02010600030101010101" pitchFamily="2" charset="-122"/>
              </a:rPr>
              <a:t>创新点</a:t>
            </a:r>
            <a:endParaRPr lang="zh-CN" altLang="en-US"/>
          </a:p>
        </p:txBody>
      </p:sp>
      <p:cxnSp>
        <p:nvCxnSpPr>
          <p:cNvPr id="13" name="直接连接符 12">
            <a:extLst>
              <a:ext uri="{FF2B5EF4-FFF2-40B4-BE49-F238E27FC236}">
                <a16:creationId xmlns:a16="http://schemas.microsoft.com/office/drawing/2014/main" id="{658975A8-1007-42C9-97F0-AD9364D8E498}"/>
              </a:ext>
            </a:extLst>
          </p:cNvPr>
          <p:cNvCxnSpPr>
            <a:cxnSpLocks/>
          </p:cNvCxnSpPr>
          <p:nvPr/>
        </p:nvCxnSpPr>
        <p:spPr>
          <a:xfrm>
            <a:off x="0" y="2169988"/>
            <a:ext cx="1469204" cy="0"/>
          </a:xfrm>
          <a:prstGeom prst="line">
            <a:avLst/>
          </a:prstGeom>
          <a:ln w="38100" cmpd="dbl">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D90D535-E2E7-48EB-B65D-DBE08E8DB15E}"/>
              </a:ext>
            </a:extLst>
          </p:cNvPr>
          <p:cNvSpPr txBox="1"/>
          <p:nvPr/>
        </p:nvSpPr>
        <p:spPr>
          <a:xfrm>
            <a:off x="6848568" y="1544051"/>
            <a:ext cx="4343307" cy="2031325"/>
          </a:xfrm>
          <a:prstGeom prst="rect">
            <a:avLst/>
          </a:prstGeom>
          <a:noFill/>
        </p:spPr>
        <p:txBody>
          <a:bodyPr wrap="square" rtlCol="0">
            <a:spAutoFit/>
          </a:bodyPr>
          <a:lstStyle/>
          <a:p>
            <a:r>
              <a:rPr lang="en-US" altLang="zh-CN"/>
              <a:t>SOC</a:t>
            </a:r>
            <a:r>
              <a:rPr lang="zh-CN" altLang="en-US"/>
              <a:t>化，模块化</a:t>
            </a:r>
            <a:endParaRPr lang="en-US" altLang="zh-CN"/>
          </a:p>
          <a:p>
            <a:endParaRPr lang="en-US" altLang="zh-CN"/>
          </a:p>
          <a:p>
            <a:r>
              <a:rPr lang="zh-CN" altLang="en-US"/>
              <a:t>支持网络，抛弃</a:t>
            </a:r>
            <a:r>
              <a:rPr lang="en-US" altLang="zh-CN"/>
              <a:t>PC</a:t>
            </a:r>
            <a:r>
              <a:rPr lang="zh-CN" altLang="en-US"/>
              <a:t>的依赖</a:t>
            </a:r>
            <a:endParaRPr lang="en-US" altLang="zh-CN"/>
          </a:p>
          <a:p>
            <a:endParaRPr lang="en-US" altLang="zh-CN"/>
          </a:p>
          <a:p>
            <a:r>
              <a:rPr lang="zh-CN" altLang="en-US"/>
              <a:t>数据并行处理</a:t>
            </a:r>
            <a:endParaRPr lang="en-US" altLang="zh-CN"/>
          </a:p>
          <a:p>
            <a:endParaRPr lang="en-US" altLang="zh-CN"/>
          </a:p>
          <a:p>
            <a:endParaRPr lang="en-US" altLang="zh-CN"/>
          </a:p>
        </p:txBody>
      </p:sp>
      <p:pic>
        <p:nvPicPr>
          <p:cNvPr id="54" name="图片 53">
            <a:extLst>
              <a:ext uri="{FF2B5EF4-FFF2-40B4-BE49-F238E27FC236}">
                <a16:creationId xmlns:a16="http://schemas.microsoft.com/office/drawing/2014/main" id="{2EF0ED30-8DB6-4399-B38E-8B8CB0A02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0801" y="3346284"/>
            <a:ext cx="1905000" cy="1905000"/>
          </a:xfrm>
          <a:prstGeom prst="rect">
            <a:avLst/>
          </a:prstGeom>
        </p:spPr>
      </p:pic>
      <p:pic>
        <p:nvPicPr>
          <p:cNvPr id="60" name="图片 59">
            <a:extLst>
              <a:ext uri="{FF2B5EF4-FFF2-40B4-BE49-F238E27FC236}">
                <a16:creationId xmlns:a16="http://schemas.microsoft.com/office/drawing/2014/main" id="{D269FC80-1031-44D4-9040-F6F91C991A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2452" y="3346284"/>
            <a:ext cx="1905000" cy="1905000"/>
          </a:xfrm>
          <a:prstGeom prst="rect">
            <a:avLst/>
          </a:prstGeom>
        </p:spPr>
      </p:pic>
      <p:grpSp>
        <p:nvGrpSpPr>
          <p:cNvPr id="68" name="组合 67">
            <a:extLst>
              <a:ext uri="{FF2B5EF4-FFF2-40B4-BE49-F238E27FC236}">
                <a16:creationId xmlns:a16="http://schemas.microsoft.com/office/drawing/2014/main" id="{79DEE921-8B35-4D51-B1C5-B87017DD1C40}"/>
              </a:ext>
            </a:extLst>
          </p:cNvPr>
          <p:cNvGrpSpPr/>
          <p:nvPr/>
        </p:nvGrpSpPr>
        <p:grpSpPr>
          <a:xfrm>
            <a:off x="8769151" y="3457072"/>
            <a:ext cx="1946553" cy="1683425"/>
            <a:chOff x="8393836" y="3695700"/>
            <a:chExt cx="1497878" cy="1295400"/>
          </a:xfrm>
        </p:grpSpPr>
        <p:pic>
          <p:nvPicPr>
            <p:cNvPr id="62" name="图片 61">
              <a:extLst>
                <a:ext uri="{FF2B5EF4-FFF2-40B4-BE49-F238E27FC236}">
                  <a16:creationId xmlns:a16="http://schemas.microsoft.com/office/drawing/2014/main" id="{CF8A5002-8077-4883-A17F-F006325851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3836" y="3695700"/>
              <a:ext cx="1295400" cy="1295400"/>
            </a:xfrm>
            <a:prstGeom prst="rect">
              <a:avLst/>
            </a:prstGeom>
          </p:spPr>
        </p:pic>
        <p:sp>
          <p:nvSpPr>
            <p:cNvPr id="65" name="箭头: 右 64">
              <a:extLst>
                <a:ext uri="{FF2B5EF4-FFF2-40B4-BE49-F238E27FC236}">
                  <a16:creationId xmlns:a16="http://schemas.microsoft.com/office/drawing/2014/main" id="{50E75E11-3A85-43D8-A2EA-B25EAC3090DD}"/>
                </a:ext>
              </a:extLst>
            </p:cNvPr>
            <p:cNvSpPr/>
            <p:nvPr/>
          </p:nvSpPr>
          <p:spPr>
            <a:xfrm>
              <a:off x="9532076" y="4443413"/>
              <a:ext cx="359638" cy="233362"/>
            </a:xfrm>
            <a:prstGeom prst="rightArrow">
              <a:avLst>
                <a:gd name="adj1" fmla="val 62870"/>
                <a:gd name="adj2" fmla="val 61290"/>
              </a:avLst>
            </a:prstGeom>
            <a:noFill/>
            <a:ln w="47625">
              <a:solidFill>
                <a:srgbClr val="5151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箭头: 右 65">
              <a:extLst>
                <a:ext uri="{FF2B5EF4-FFF2-40B4-BE49-F238E27FC236}">
                  <a16:creationId xmlns:a16="http://schemas.microsoft.com/office/drawing/2014/main" id="{5D988FA1-C582-45E1-891A-2DFA067BEB03}"/>
                </a:ext>
              </a:extLst>
            </p:cNvPr>
            <p:cNvSpPr/>
            <p:nvPr/>
          </p:nvSpPr>
          <p:spPr>
            <a:xfrm>
              <a:off x="9532076" y="4064541"/>
              <a:ext cx="359638" cy="233362"/>
            </a:xfrm>
            <a:prstGeom prst="rightArrow">
              <a:avLst>
                <a:gd name="adj1" fmla="val 62870"/>
                <a:gd name="adj2" fmla="val 61290"/>
              </a:avLst>
            </a:prstGeom>
            <a:noFill/>
            <a:ln w="47625">
              <a:solidFill>
                <a:srgbClr val="5151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矩形 68">
            <a:extLst>
              <a:ext uri="{FF2B5EF4-FFF2-40B4-BE49-F238E27FC236}">
                <a16:creationId xmlns:a16="http://schemas.microsoft.com/office/drawing/2014/main" id="{B2E5BEFA-5FEE-4835-B791-6A296A848066}"/>
              </a:ext>
            </a:extLst>
          </p:cNvPr>
          <p:cNvSpPr/>
          <p:nvPr/>
        </p:nvSpPr>
        <p:spPr>
          <a:xfrm>
            <a:off x="8826033" y="5358662"/>
            <a:ext cx="1569660" cy="369332"/>
          </a:xfrm>
          <a:prstGeom prst="rect">
            <a:avLst/>
          </a:prstGeom>
        </p:spPr>
        <p:txBody>
          <a:bodyPr wrap="none">
            <a:spAutoFit/>
          </a:bodyPr>
          <a:lstStyle/>
          <a:p>
            <a:r>
              <a:rPr lang="zh-CN" altLang="en-US"/>
              <a:t>数据并行处理</a:t>
            </a:r>
            <a:endParaRPr lang="en-US" altLang="zh-CN"/>
          </a:p>
        </p:txBody>
      </p:sp>
      <p:sp>
        <p:nvSpPr>
          <p:cNvPr id="70" name="矩形 69">
            <a:extLst>
              <a:ext uri="{FF2B5EF4-FFF2-40B4-BE49-F238E27FC236}">
                <a16:creationId xmlns:a16="http://schemas.microsoft.com/office/drawing/2014/main" id="{8522A512-E7F8-42DB-B55B-487863BB9D78}"/>
              </a:ext>
            </a:extLst>
          </p:cNvPr>
          <p:cNvSpPr/>
          <p:nvPr/>
        </p:nvSpPr>
        <p:spPr>
          <a:xfrm>
            <a:off x="5564719" y="5358662"/>
            <a:ext cx="877163" cy="369332"/>
          </a:xfrm>
          <a:prstGeom prst="rect">
            <a:avLst/>
          </a:prstGeom>
        </p:spPr>
        <p:txBody>
          <a:bodyPr wrap="none">
            <a:spAutoFit/>
          </a:bodyPr>
          <a:lstStyle/>
          <a:p>
            <a:r>
              <a:rPr lang="zh-CN" altLang="en-US"/>
              <a:t>网络化</a:t>
            </a:r>
          </a:p>
        </p:txBody>
      </p:sp>
    </p:spTree>
    <p:extLst>
      <p:ext uri="{BB962C8B-B14F-4D97-AF65-F5344CB8AC3E}">
        <p14:creationId xmlns:p14="http://schemas.microsoft.com/office/powerpoint/2010/main" val="2034873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14FDE2A-2725-45E7-A95E-AFB4A0380AF6}"/>
              </a:ext>
            </a:extLst>
          </p:cNvPr>
          <p:cNvSpPr/>
          <p:nvPr/>
        </p:nvSpPr>
        <p:spPr>
          <a:xfrm>
            <a:off x="-1" y="331558"/>
            <a:ext cx="12192000" cy="1045031"/>
          </a:xfrm>
          <a:prstGeom prst="rect">
            <a:avLst/>
          </a:prstGeom>
          <a:solidFill>
            <a:schemeClr val="bg1">
              <a:lumMod val="95000"/>
            </a:schemeClr>
          </a:solidFill>
          <a:ln>
            <a:noFill/>
          </a:ln>
          <a:effectLst>
            <a:outerShdw blurRad="63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813AE10-681B-45BC-B72D-CCD6E5CDC05A}"/>
              </a:ext>
            </a:extLst>
          </p:cNvPr>
          <p:cNvSpPr/>
          <p:nvPr/>
        </p:nvSpPr>
        <p:spPr>
          <a:xfrm>
            <a:off x="0" y="561685"/>
            <a:ext cx="12192000" cy="584775"/>
          </a:xfrm>
          <a:prstGeom prst="rect">
            <a:avLst/>
          </a:prstGeom>
          <a:noFill/>
        </p:spPr>
        <p:txBody>
          <a:bodyPr wrap="square" rtlCol="0">
            <a:spAutoFit/>
          </a:bodyPr>
          <a:lstStyle/>
          <a:p>
            <a:pPr algn="ctr"/>
            <a:r>
              <a:rPr lang="en-US" altLang="zh-CN" sz="3200">
                <a:solidFill>
                  <a:schemeClr val="accent3">
                    <a:lumMod val="50000"/>
                  </a:schemeClr>
                </a:solidFill>
                <a:latin typeface="+mj-ea"/>
                <a:ea typeface="+mj-ea"/>
              </a:rPr>
              <a:t>3. </a:t>
            </a:r>
            <a:r>
              <a:rPr lang="zh-CN" altLang="en-US" sz="3200">
                <a:solidFill>
                  <a:schemeClr val="accent3">
                    <a:lumMod val="50000"/>
                  </a:schemeClr>
                </a:solidFill>
                <a:latin typeface="+mj-ea"/>
                <a:ea typeface="+mj-ea"/>
              </a:rPr>
              <a:t>研 究 计 划</a:t>
            </a:r>
          </a:p>
        </p:txBody>
      </p:sp>
      <p:pic>
        <p:nvPicPr>
          <p:cNvPr id="10" name="图片 9" descr="http://logo.logozhizuowang.com/uploads/090331/1_184857_1.jpg">
            <a:extLst>
              <a:ext uri="{FF2B5EF4-FFF2-40B4-BE49-F238E27FC236}">
                <a16:creationId xmlns:a16="http://schemas.microsoft.com/office/drawing/2014/main" id="{445CB66E-E401-458C-BFA0-5E9FBE139A7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2749" y="394223"/>
            <a:ext cx="919703" cy="919703"/>
          </a:xfrm>
          <a:custGeom>
            <a:avLst/>
            <a:gdLst>
              <a:gd name="connsiteX0" fmla="*/ 2857500 w 5715000"/>
              <a:gd name="connsiteY0" fmla="*/ 0 h 5715000"/>
              <a:gd name="connsiteX1" fmla="*/ 5715000 w 5715000"/>
              <a:gd name="connsiteY1" fmla="*/ 2857500 h 5715000"/>
              <a:gd name="connsiteX2" fmla="*/ 2857500 w 5715000"/>
              <a:gd name="connsiteY2" fmla="*/ 5715000 h 5715000"/>
              <a:gd name="connsiteX3" fmla="*/ 0 w 5715000"/>
              <a:gd name="connsiteY3" fmla="*/ 2857500 h 5715000"/>
              <a:gd name="connsiteX4" fmla="*/ 2857500 w 5715000"/>
              <a:gd name="connsiteY4" fmla="*/ 0 h 57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0" h="5715000">
                <a:moveTo>
                  <a:pt x="2857500" y="0"/>
                </a:moveTo>
                <a:cubicBezTo>
                  <a:pt x="4435654" y="0"/>
                  <a:pt x="5715000" y="1279346"/>
                  <a:pt x="5715000" y="2857500"/>
                </a:cubicBezTo>
                <a:cubicBezTo>
                  <a:pt x="5715000" y="4435654"/>
                  <a:pt x="4435654" y="5715000"/>
                  <a:pt x="2857500" y="5715000"/>
                </a:cubicBezTo>
                <a:cubicBezTo>
                  <a:pt x="1279346" y="5715000"/>
                  <a:pt x="0" y="4435654"/>
                  <a:pt x="0" y="2857500"/>
                </a:cubicBezTo>
                <a:cubicBezTo>
                  <a:pt x="0" y="1279346"/>
                  <a:pt x="1279346" y="0"/>
                  <a:pt x="2857500" y="0"/>
                </a:cubicBezTo>
                <a:close/>
              </a:path>
            </a:pathLst>
          </a:cu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22DC7D86-F951-4431-BE7E-242D07805ECB}"/>
              </a:ext>
            </a:extLst>
          </p:cNvPr>
          <p:cNvSpPr/>
          <p:nvPr/>
        </p:nvSpPr>
        <p:spPr>
          <a:xfrm>
            <a:off x="224456" y="1737993"/>
            <a:ext cx="1107996" cy="369332"/>
          </a:xfrm>
          <a:prstGeom prst="rect">
            <a:avLst/>
          </a:prstGeom>
        </p:spPr>
        <p:txBody>
          <a:bodyPr wrap="none">
            <a:spAutoFit/>
          </a:bodyPr>
          <a:lstStyle/>
          <a:p>
            <a:r>
              <a:rPr lang="zh-CN" altLang="zh-CN" kern="100">
                <a:latin typeface="Times New Roman" panose="02020603050405020304" pitchFamily="18" charset="0"/>
                <a:ea typeface="宋体" panose="02010600030101010101" pitchFamily="2" charset="-122"/>
              </a:rPr>
              <a:t>研究</a:t>
            </a:r>
            <a:r>
              <a:rPr lang="zh-CN" altLang="en-US" kern="100">
                <a:latin typeface="Times New Roman" panose="02020603050405020304" pitchFamily="18" charset="0"/>
                <a:ea typeface="宋体" panose="02010600030101010101" pitchFamily="2" charset="-122"/>
              </a:rPr>
              <a:t>内容</a:t>
            </a:r>
            <a:endParaRPr lang="zh-CN" altLang="en-US"/>
          </a:p>
        </p:txBody>
      </p:sp>
      <p:cxnSp>
        <p:nvCxnSpPr>
          <p:cNvPr id="13" name="直接连接符 12">
            <a:extLst>
              <a:ext uri="{FF2B5EF4-FFF2-40B4-BE49-F238E27FC236}">
                <a16:creationId xmlns:a16="http://schemas.microsoft.com/office/drawing/2014/main" id="{658975A8-1007-42C9-97F0-AD9364D8E498}"/>
              </a:ext>
            </a:extLst>
          </p:cNvPr>
          <p:cNvCxnSpPr>
            <a:cxnSpLocks/>
          </p:cNvCxnSpPr>
          <p:nvPr/>
        </p:nvCxnSpPr>
        <p:spPr>
          <a:xfrm>
            <a:off x="0" y="2169988"/>
            <a:ext cx="1332452" cy="0"/>
          </a:xfrm>
          <a:prstGeom prst="line">
            <a:avLst/>
          </a:prstGeom>
          <a:ln w="38100" cmpd="dbl">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18" name="组合 117">
            <a:extLst>
              <a:ext uri="{FF2B5EF4-FFF2-40B4-BE49-F238E27FC236}">
                <a16:creationId xmlns:a16="http://schemas.microsoft.com/office/drawing/2014/main" id="{A45EFC39-C19F-453C-95C0-1470AB42D39F}"/>
              </a:ext>
            </a:extLst>
          </p:cNvPr>
          <p:cNvGrpSpPr/>
          <p:nvPr/>
        </p:nvGrpSpPr>
        <p:grpSpPr>
          <a:xfrm>
            <a:off x="728319" y="3429000"/>
            <a:ext cx="1793934" cy="2051462"/>
            <a:chOff x="892705" y="3484652"/>
            <a:chExt cx="1793934" cy="2051462"/>
          </a:xfrm>
        </p:grpSpPr>
        <p:sp>
          <p:nvSpPr>
            <p:cNvPr id="4" name="矩形: 圆角 3">
              <a:extLst>
                <a:ext uri="{FF2B5EF4-FFF2-40B4-BE49-F238E27FC236}">
                  <a16:creationId xmlns:a16="http://schemas.microsoft.com/office/drawing/2014/main" id="{A44C48B2-1343-4161-9435-526246C6E271}"/>
                </a:ext>
              </a:extLst>
            </p:cNvPr>
            <p:cNvSpPr/>
            <p:nvPr/>
          </p:nvSpPr>
          <p:spPr>
            <a:xfrm>
              <a:off x="892705" y="3484652"/>
              <a:ext cx="1793934" cy="2051462"/>
            </a:xfrm>
            <a:prstGeom prst="roundRect">
              <a:avLst>
                <a:gd name="adj" fmla="val 14083"/>
              </a:avLst>
            </a:prstGeom>
            <a:noFill/>
            <a:ln w="254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F50D1B0D-72E2-4821-9A13-CB2B0FF48508}"/>
                </a:ext>
              </a:extLst>
            </p:cNvPr>
            <p:cNvGrpSpPr/>
            <p:nvPr/>
          </p:nvGrpSpPr>
          <p:grpSpPr>
            <a:xfrm>
              <a:off x="1149333" y="3794177"/>
              <a:ext cx="1280758" cy="1435105"/>
              <a:chOff x="5301136" y="3605718"/>
              <a:chExt cx="1838227" cy="2059756"/>
            </a:xfrm>
          </p:grpSpPr>
          <p:grpSp>
            <p:nvGrpSpPr>
              <p:cNvPr id="8" name="组合 7">
                <a:extLst>
                  <a:ext uri="{FF2B5EF4-FFF2-40B4-BE49-F238E27FC236}">
                    <a16:creationId xmlns:a16="http://schemas.microsoft.com/office/drawing/2014/main" id="{BDDE3C4E-A87A-40B7-8FE3-106C52A7DF6B}"/>
                  </a:ext>
                </a:extLst>
              </p:cNvPr>
              <p:cNvGrpSpPr/>
              <p:nvPr/>
            </p:nvGrpSpPr>
            <p:grpSpPr>
              <a:xfrm>
                <a:off x="5301136" y="3605718"/>
                <a:ext cx="1838227" cy="2059756"/>
                <a:chOff x="4147793" y="3718875"/>
                <a:chExt cx="1838227" cy="2059756"/>
              </a:xfrm>
              <a:solidFill>
                <a:schemeClr val="accent3">
                  <a:lumMod val="75000"/>
                </a:schemeClr>
              </a:solidFill>
            </p:grpSpPr>
            <p:sp>
              <p:nvSpPr>
                <p:cNvPr id="6" name="矩形: 圆角 5">
                  <a:extLst>
                    <a:ext uri="{FF2B5EF4-FFF2-40B4-BE49-F238E27FC236}">
                      <a16:creationId xmlns:a16="http://schemas.microsoft.com/office/drawing/2014/main" id="{478695C7-496A-4C90-9624-F657549FE623}"/>
                    </a:ext>
                  </a:extLst>
                </p:cNvPr>
                <p:cNvSpPr/>
                <p:nvPr/>
              </p:nvSpPr>
              <p:spPr>
                <a:xfrm>
                  <a:off x="4147794" y="3718875"/>
                  <a:ext cx="857839" cy="1305612"/>
                </a:xfrm>
                <a:prstGeom prst="roundRect">
                  <a:avLst>
                    <a:gd name="adj" fmla="val 22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A4B8F3A1-0FAA-40C1-ACF1-A8892F0CCF5D}"/>
                    </a:ext>
                  </a:extLst>
                </p:cNvPr>
                <p:cNvSpPr/>
                <p:nvPr/>
              </p:nvSpPr>
              <p:spPr>
                <a:xfrm>
                  <a:off x="5390445" y="3718875"/>
                  <a:ext cx="595575" cy="1305612"/>
                </a:xfrm>
                <a:prstGeom prst="roundRect">
                  <a:avLst>
                    <a:gd name="adj" fmla="val 22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9B0E1B07-6D6A-4F25-9288-BD59F4FD8709}"/>
                    </a:ext>
                  </a:extLst>
                </p:cNvPr>
                <p:cNvSpPr/>
                <p:nvPr/>
              </p:nvSpPr>
              <p:spPr>
                <a:xfrm>
                  <a:off x="4147793" y="5409299"/>
                  <a:ext cx="1838227" cy="369332"/>
                </a:xfrm>
                <a:prstGeom prst="roundRect">
                  <a:avLst>
                    <a:gd name="adj" fmla="val 22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箭头: 上下 16">
                <a:extLst>
                  <a:ext uri="{FF2B5EF4-FFF2-40B4-BE49-F238E27FC236}">
                    <a16:creationId xmlns:a16="http://schemas.microsoft.com/office/drawing/2014/main" id="{9A278A85-2855-488F-8422-65569843950D}"/>
                  </a:ext>
                </a:extLst>
              </p:cNvPr>
              <p:cNvSpPr/>
              <p:nvPr/>
            </p:nvSpPr>
            <p:spPr>
              <a:xfrm>
                <a:off x="5542832" y="4911330"/>
                <a:ext cx="490194" cy="384812"/>
              </a:xfrm>
              <a:prstGeom prst="upDownArrow">
                <a:avLst>
                  <a:gd name="adj1" fmla="val 53069"/>
                  <a:gd name="adj2" fmla="val 29581"/>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上下 19">
                <a:extLst>
                  <a:ext uri="{FF2B5EF4-FFF2-40B4-BE49-F238E27FC236}">
                    <a16:creationId xmlns:a16="http://schemas.microsoft.com/office/drawing/2014/main" id="{E78090B0-2A4A-46F0-961E-0BCCD75006BA}"/>
                  </a:ext>
                </a:extLst>
              </p:cNvPr>
              <p:cNvSpPr/>
              <p:nvPr/>
            </p:nvSpPr>
            <p:spPr>
              <a:xfrm>
                <a:off x="6596478" y="4911330"/>
                <a:ext cx="490194" cy="384812"/>
              </a:xfrm>
              <a:prstGeom prst="upDownArrow">
                <a:avLst>
                  <a:gd name="adj1" fmla="val 53069"/>
                  <a:gd name="adj2" fmla="val 29581"/>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上下 20">
                <a:extLst>
                  <a:ext uri="{FF2B5EF4-FFF2-40B4-BE49-F238E27FC236}">
                    <a16:creationId xmlns:a16="http://schemas.microsoft.com/office/drawing/2014/main" id="{63D21B7D-A68C-4965-AB0B-B610646B26E2}"/>
                  </a:ext>
                </a:extLst>
              </p:cNvPr>
              <p:cNvSpPr/>
              <p:nvPr/>
            </p:nvSpPr>
            <p:spPr>
              <a:xfrm rot="16200000">
                <a:off x="6106285" y="4066118"/>
                <a:ext cx="490194" cy="384812"/>
              </a:xfrm>
              <a:prstGeom prst="upDownArrow">
                <a:avLst>
                  <a:gd name="adj1" fmla="val 53069"/>
                  <a:gd name="adj2" fmla="val 29581"/>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63249DE6-4D6A-4ACF-A293-8135BA3F2BBC}"/>
              </a:ext>
            </a:extLst>
          </p:cNvPr>
          <p:cNvGrpSpPr/>
          <p:nvPr/>
        </p:nvGrpSpPr>
        <p:grpSpPr>
          <a:xfrm>
            <a:off x="2970717" y="3429000"/>
            <a:ext cx="1793934" cy="2051462"/>
            <a:chOff x="3326392" y="3484652"/>
            <a:chExt cx="1793934" cy="2051462"/>
          </a:xfrm>
        </p:grpSpPr>
        <p:sp>
          <p:nvSpPr>
            <p:cNvPr id="23" name="矩形: 圆角 22">
              <a:extLst>
                <a:ext uri="{FF2B5EF4-FFF2-40B4-BE49-F238E27FC236}">
                  <a16:creationId xmlns:a16="http://schemas.microsoft.com/office/drawing/2014/main" id="{73D619D4-0271-4E41-B781-C76B7EC8B2A5}"/>
                </a:ext>
              </a:extLst>
            </p:cNvPr>
            <p:cNvSpPr/>
            <p:nvPr/>
          </p:nvSpPr>
          <p:spPr>
            <a:xfrm>
              <a:off x="3326392" y="3484652"/>
              <a:ext cx="1793934" cy="2051462"/>
            </a:xfrm>
            <a:prstGeom prst="roundRect">
              <a:avLst>
                <a:gd name="adj" fmla="val 14083"/>
              </a:avLst>
            </a:prstGeom>
            <a:noFill/>
            <a:ln w="254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868108CB-A57A-49B8-A3F3-E24AC0B0DE91}"/>
                </a:ext>
              </a:extLst>
            </p:cNvPr>
            <p:cNvGrpSpPr/>
            <p:nvPr/>
          </p:nvGrpSpPr>
          <p:grpSpPr>
            <a:xfrm>
              <a:off x="3530977" y="3733327"/>
              <a:ext cx="1384764" cy="1554111"/>
              <a:chOff x="3645433" y="3794177"/>
              <a:chExt cx="1106297" cy="1241589"/>
            </a:xfrm>
          </p:grpSpPr>
          <p:grpSp>
            <p:nvGrpSpPr>
              <p:cNvPr id="25" name="组合 24">
                <a:extLst>
                  <a:ext uri="{FF2B5EF4-FFF2-40B4-BE49-F238E27FC236}">
                    <a16:creationId xmlns:a16="http://schemas.microsoft.com/office/drawing/2014/main" id="{2FBDB6B7-A684-474B-A4A1-83FDFE3F9974}"/>
                  </a:ext>
                </a:extLst>
              </p:cNvPr>
              <p:cNvGrpSpPr/>
              <p:nvPr/>
            </p:nvGrpSpPr>
            <p:grpSpPr>
              <a:xfrm>
                <a:off x="3645433" y="3794177"/>
                <a:ext cx="1106297" cy="1241589"/>
                <a:chOff x="3645433" y="3794177"/>
                <a:chExt cx="1106297" cy="1241589"/>
              </a:xfrm>
            </p:grpSpPr>
            <p:sp>
              <p:nvSpPr>
                <p:cNvPr id="22" name="矩形 21">
                  <a:extLst>
                    <a:ext uri="{FF2B5EF4-FFF2-40B4-BE49-F238E27FC236}">
                      <a16:creationId xmlns:a16="http://schemas.microsoft.com/office/drawing/2014/main" id="{1AF00562-A83E-4CBB-B7D9-DD8C97863C9F}"/>
                    </a:ext>
                  </a:extLst>
                </p:cNvPr>
                <p:cNvSpPr/>
                <p:nvPr/>
              </p:nvSpPr>
              <p:spPr>
                <a:xfrm>
                  <a:off x="3723289" y="3847852"/>
                  <a:ext cx="950587" cy="662531"/>
                </a:xfrm>
                <a:prstGeom prst="rect">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284737C-A7BF-4C9D-BBFF-EED40F04F2CB}"/>
                    </a:ext>
                  </a:extLst>
                </p:cNvPr>
                <p:cNvSpPr/>
                <p:nvPr/>
              </p:nvSpPr>
              <p:spPr>
                <a:xfrm rot="5400000">
                  <a:off x="3827420" y="4142480"/>
                  <a:ext cx="742326" cy="45719"/>
                </a:xfrm>
                <a:prstGeom prst="rect">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80F1F639-1224-460D-8331-A8CB4DB4A998}"/>
                    </a:ext>
                  </a:extLst>
                </p:cNvPr>
                <p:cNvSpPr/>
                <p:nvPr/>
              </p:nvSpPr>
              <p:spPr>
                <a:xfrm rot="7200000">
                  <a:off x="3621135" y="4755335"/>
                  <a:ext cx="515142" cy="45719"/>
                </a:xfrm>
                <a:prstGeom prst="rect">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81873578-DC7E-4B30-81B0-8269CA04058B}"/>
                    </a:ext>
                  </a:extLst>
                </p:cNvPr>
                <p:cNvSpPr/>
                <p:nvPr/>
              </p:nvSpPr>
              <p:spPr>
                <a:xfrm rot="3600000">
                  <a:off x="4260889" y="4755335"/>
                  <a:ext cx="515142" cy="45719"/>
                </a:xfrm>
                <a:prstGeom prst="rect">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1BACEFD4-5D38-4799-8241-F27BDB11780D}"/>
                    </a:ext>
                  </a:extLst>
                </p:cNvPr>
                <p:cNvSpPr/>
                <p:nvPr/>
              </p:nvSpPr>
              <p:spPr>
                <a:xfrm>
                  <a:off x="3645433" y="4536503"/>
                  <a:ext cx="1106297" cy="45719"/>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椭圆 29">
                <a:extLst>
                  <a:ext uri="{FF2B5EF4-FFF2-40B4-BE49-F238E27FC236}">
                    <a16:creationId xmlns:a16="http://schemas.microsoft.com/office/drawing/2014/main" id="{D43504C2-8F44-4B97-A732-0C58F1B5AE70}"/>
                  </a:ext>
                </a:extLst>
              </p:cNvPr>
              <p:cNvSpPr/>
              <p:nvPr/>
            </p:nvSpPr>
            <p:spPr>
              <a:xfrm>
                <a:off x="3817144" y="4302919"/>
                <a:ext cx="64294" cy="6429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8AC806A8-2ECF-45A7-810A-3C30456E3ACF}"/>
                  </a:ext>
                </a:extLst>
              </p:cNvPr>
              <p:cNvSpPr/>
              <p:nvPr/>
            </p:nvSpPr>
            <p:spPr>
              <a:xfrm>
                <a:off x="3995142" y="4055145"/>
                <a:ext cx="64294" cy="6429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23DEBF4A-3D2A-4CDE-8390-23AC62D5A30F}"/>
                  </a:ext>
                </a:extLst>
              </p:cNvPr>
              <p:cNvSpPr/>
              <p:nvPr/>
            </p:nvSpPr>
            <p:spPr>
              <a:xfrm>
                <a:off x="4214041" y="4249010"/>
                <a:ext cx="64294" cy="6429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4865F77E-AA85-4C55-A833-29849C544854}"/>
                  </a:ext>
                </a:extLst>
              </p:cNvPr>
              <p:cNvSpPr/>
              <p:nvPr/>
            </p:nvSpPr>
            <p:spPr>
              <a:xfrm>
                <a:off x="4454439" y="4055145"/>
                <a:ext cx="64294" cy="6429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481A609C-9107-4EA8-ADEF-C61D51EC820C}"/>
                  </a:ext>
                </a:extLst>
              </p:cNvPr>
              <p:cNvCxnSpPr>
                <a:cxnSpLocks/>
                <a:stCxn id="30" idx="7"/>
                <a:endCxn id="33" idx="3"/>
              </p:cNvCxnSpPr>
              <p:nvPr/>
            </p:nvCxnSpPr>
            <p:spPr>
              <a:xfrm flipV="1">
                <a:off x="3872022" y="4110023"/>
                <a:ext cx="132536" cy="2023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078F8836-1929-4FA1-B809-4981CC627BD3}"/>
                  </a:ext>
                </a:extLst>
              </p:cNvPr>
              <p:cNvCxnSpPr>
                <a:cxnSpLocks/>
                <a:stCxn id="34" idx="1"/>
                <a:endCxn id="33" idx="5"/>
              </p:cNvCxnSpPr>
              <p:nvPr/>
            </p:nvCxnSpPr>
            <p:spPr>
              <a:xfrm flipH="1" flipV="1">
                <a:off x="4050020" y="4110023"/>
                <a:ext cx="173437" cy="1484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96744856-3683-4D58-9202-D70D2AB7B45A}"/>
                  </a:ext>
                </a:extLst>
              </p:cNvPr>
              <p:cNvCxnSpPr>
                <a:cxnSpLocks/>
                <a:stCxn id="34" idx="7"/>
                <a:endCxn id="35" idx="3"/>
              </p:cNvCxnSpPr>
              <p:nvPr/>
            </p:nvCxnSpPr>
            <p:spPr>
              <a:xfrm flipV="1">
                <a:off x="4268919" y="4110023"/>
                <a:ext cx="194936" cy="1484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47" name="矩形: 圆角 46">
            <a:extLst>
              <a:ext uri="{FF2B5EF4-FFF2-40B4-BE49-F238E27FC236}">
                <a16:creationId xmlns:a16="http://schemas.microsoft.com/office/drawing/2014/main" id="{98361CB5-43D2-4E36-8469-9E09AD4BBB83}"/>
              </a:ext>
            </a:extLst>
          </p:cNvPr>
          <p:cNvSpPr/>
          <p:nvPr/>
        </p:nvSpPr>
        <p:spPr>
          <a:xfrm>
            <a:off x="5213115" y="3431507"/>
            <a:ext cx="1793934" cy="2051462"/>
          </a:xfrm>
          <a:prstGeom prst="roundRect">
            <a:avLst>
              <a:gd name="adj" fmla="val 14083"/>
            </a:avLst>
          </a:prstGeom>
          <a:noFill/>
          <a:ln w="254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A1CD50CB-58A2-4349-8171-8765873327DF}"/>
              </a:ext>
            </a:extLst>
          </p:cNvPr>
          <p:cNvSpPr/>
          <p:nvPr/>
        </p:nvSpPr>
        <p:spPr>
          <a:xfrm>
            <a:off x="5549035" y="3738525"/>
            <a:ext cx="1154664" cy="1435105"/>
          </a:xfrm>
          <a:prstGeom prst="roundRect">
            <a:avLst>
              <a:gd name="adj" fmla="val 3740"/>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0" name="组合 119">
            <a:extLst>
              <a:ext uri="{FF2B5EF4-FFF2-40B4-BE49-F238E27FC236}">
                <a16:creationId xmlns:a16="http://schemas.microsoft.com/office/drawing/2014/main" id="{6055984F-6FE1-410A-9A41-06F532284A1F}"/>
              </a:ext>
            </a:extLst>
          </p:cNvPr>
          <p:cNvGrpSpPr/>
          <p:nvPr/>
        </p:nvGrpSpPr>
        <p:grpSpPr>
          <a:xfrm>
            <a:off x="7455513" y="3429000"/>
            <a:ext cx="1793934" cy="2051462"/>
            <a:chOff x="7811189" y="3484652"/>
            <a:chExt cx="1793934" cy="2051462"/>
          </a:xfrm>
        </p:grpSpPr>
        <p:sp>
          <p:nvSpPr>
            <p:cNvPr id="69" name="矩形: 圆角 68">
              <a:extLst>
                <a:ext uri="{FF2B5EF4-FFF2-40B4-BE49-F238E27FC236}">
                  <a16:creationId xmlns:a16="http://schemas.microsoft.com/office/drawing/2014/main" id="{AFD93A7B-98D9-45ED-B0FB-EFAD52DFB656}"/>
                </a:ext>
              </a:extLst>
            </p:cNvPr>
            <p:cNvSpPr/>
            <p:nvPr/>
          </p:nvSpPr>
          <p:spPr>
            <a:xfrm>
              <a:off x="7811189" y="3484652"/>
              <a:ext cx="1793934" cy="2051462"/>
            </a:xfrm>
            <a:prstGeom prst="roundRect">
              <a:avLst>
                <a:gd name="adj" fmla="val 14083"/>
              </a:avLst>
            </a:prstGeom>
            <a:noFill/>
            <a:ln w="254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73CF3802-D78E-4EAD-BF41-ED2B95D51FBC}"/>
                </a:ext>
              </a:extLst>
            </p:cNvPr>
            <p:cNvGrpSpPr/>
            <p:nvPr/>
          </p:nvGrpSpPr>
          <p:grpSpPr>
            <a:xfrm>
              <a:off x="8022583" y="3829391"/>
              <a:ext cx="1398140" cy="1521492"/>
              <a:chOff x="8038868" y="3791671"/>
              <a:chExt cx="1398140" cy="1521492"/>
            </a:xfrm>
          </p:grpSpPr>
          <p:sp>
            <p:nvSpPr>
              <p:cNvPr id="70" name="矩形: 圆角 69">
                <a:extLst>
                  <a:ext uri="{FF2B5EF4-FFF2-40B4-BE49-F238E27FC236}">
                    <a16:creationId xmlns:a16="http://schemas.microsoft.com/office/drawing/2014/main" id="{66402DD1-8EDE-4F68-A089-57C185D75450}"/>
                  </a:ext>
                </a:extLst>
              </p:cNvPr>
              <p:cNvSpPr/>
              <p:nvPr/>
            </p:nvSpPr>
            <p:spPr>
              <a:xfrm>
                <a:off x="8147109" y="3791671"/>
                <a:ext cx="1154664" cy="879844"/>
              </a:xfrm>
              <a:prstGeom prst="roundRect">
                <a:avLst>
                  <a:gd name="adj" fmla="val 3740"/>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a:extLst>
                  <a:ext uri="{FF2B5EF4-FFF2-40B4-BE49-F238E27FC236}">
                    <a16:creationId xmlns:a16="http://schemas.microsoft.com/office/drawing/2014/main" id="{3EC60B9C-9A51-4837-BD6D-3051E243C767}"/>
                  </a:ext>
                </a:extLst>
              </p:cNvPr>
              <p:cNvSpPr txBox="1"/>
              <p:nvPr/>
            </p:nvSpPr>
            <p:spPr>
              <a:xfrm>
                <a:off x="8038868" y="4851498"/>
                <a:ext cx="1398140" cy="461665"/>
              </a:xfrm>
              <a:prstGeom prst="rect">
                <a:avLst/>
              </a:prstGeom>
              <a:noFill/>
            </p:spPr>
            <p:txBody>
              <a:bodyPr wrap="none" rtlCol="0">
                <a:spAutoFit/>
              </a:bodyPr>
              <a:lstStyle/>
              <a:p>
                <a:r>
                  <a:rPr lang="en-US" altLang="zh-CN" sz="2400" b="1">
                    <a:solidFill>
                      <a:srgbClr val="525252"/>
                    </a:solidFill>
                    <a:latin typeface="微软雅黑" panose="020B0503020204020204" pitchFamily="34" charset="-122"/>
                    <a:ea typeface="微软雅黑" panose="020B0503020204020204" pitchFamily="34" charset="-122"/>
                  </a:rPr>
                  <a:t>&lt;code&gt;</a:t>
                </a:r>
                <a:endParaRPr lang="zh-CN" altLang="en-US" sz="2400" b="1">
                  <a:solidFill>
                    <a:srgbClr val="525252"/>
                  </a:solidFill>
                  <a:latin typeface="微软雅黑" panose="020B0503020204020204" pitchFamily="34" charset="-122"/>
                  <a:ea typeface="微软雅黑" panose="020B0503020204020204" pitchFamily="34" charset="-122"/>
                </a:endParaRPr>
              </a:p>
            </p:txBody>
          </p:sp>
          <p:grpSp>
            <p:nvGrpSpPr>
              <p:cNvPr id="77" name="组合 76">
                <a:extLst>
                  <a:ext uri="{FF2B5EF4-FFF2-40B4-BE49-F238E27FC236}">
                    <a16:creationId xmlns:a16="http://schemas.microsoft.com/office/drawing/2014/main" id="{1E911E96-9D61-4859-A113-BD17651243BB}"/>
                  </a:ext>
                </a:extLst>
              </p:cNvPr>
              <p:cNvGrpSpPr/>
              <p:nvPr/>
            </p:nvGrpSpPr>
            <p:grpSpPr>
              <a:xfrm>
                <a:off x="8306136" y="3968750"/>
                <a:ext cx="836611" cy="521361"/>
                <a:chOff x="8299450" y="3968750"/>
                <a:chExt cx="508000" cy="521361"/>
              </a:xfrm>
            </p:grpSpPr>
            <p:cxnSp>
              <p:nvCxnSpPr>
                <p:cNvPr id="73" name="直接连接符 72">
                  <a:extLst>
                    <a:ext uri="{FF2B5EF4-FFF2-40B4-BE49-F238E27FC236}">
                      <a16:creationId xmlns:a16="http://schemas.microsoft.com/office/drawing/2014/main" id="{E0F1B9F0-38FB-4F03-951F-E35CA4FC8AD5}"/>
                    </a:ext>
                  </a:extLst>
                </p:cNvPr>
                <p:cNvCxnSpPr>
                  <a:cxnSpLocks/>
                </p:cNvCxnSpPr>
                <p:nvPr/>
              </p:nvCxnSpPr>
              <p:spPr>
                <a:xfrm>
                  <a:off x="8299450" y="3968750"/>
                  <a:ext cx="26219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B92A7010-B165-451F-82A5-95E8D9D85F83}"/>
                    </a:ext>
                  </a:extLst>
                </p:cNvPr>
                <p:cNvCxnSpPr>
                  <a:cxnSpLocks/>
                </p:cNvCxnSpPr>
                <p:nvPr/>
              </p:nvCxnSpPr>
              <p:spPr>
                <a:xfrm flipV="1">
                  <a:off x="8299450" y="4142537"/>
                  <a:ext cx="262195"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6A0ED3BA-5F7A-4AC5-A9EF-E447FE9B167F}"/>
                    </a:ext>
                  </a:extLst>
                </p:cNvPr>
                <p:cNvCxnSpPr/>
                <p:nvPr/>
              </p:nvCxnSpPr>
              <p:spPr>
                <a:xfrm>
                  <a:off x="8299450" y="4316324"/>
                  <a:ext cx="508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14E61359-3585-48F4-938C-EA88EAD88A3A}"/>
                    </a:ext>
                  </a:extLst>
                </p:cNvPr>
                <p:cNvCxnSpPr/>
                <p:nvPr/>
              </p:nvCxnSpPr>
              <p:spPr>
                <a:xfrm>
                  <a:off x="8299450" y="4490111"/>
                  <a:ext cx="508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117" name="组合 116">
            <a:extLst>
              <a:ext uri="{FF2B5EF4-FFF2-40B4-BE49-F238E27FC236}">
                <a16:creationId xmlns:a16="http://schemas.microsoft.com/office/drawing/2014/main" id="{CEE35FCD-8C83-4682-AE34-110D59085A20}"/>
              </a:ext>
            </a:extLst>
          </p:cNvPr>
          <p:cNvGrpSpPr/>
          <p:nvPr/>
        </p:nvGrpSpPr>
        <p:grpSpPr>
          <a:xfrm>
            <a:off x="9697913" y="3454739"/>
            <a:ext cx="1793934" cy="2051462"/>
            <a:chOff x="9862299" y="3510391"/>
            <a:chExt cx="1793934" cy="2051462"/>
          </a:xfrm>
        </p:grpSpPr>
        <p:sp>
          <p:nvSpPr>
            <p:cNvPr id="88" name="梯形 87">
              <a:extLst>
                <a:ext uri="{FF2B5EF4-FFF2-40B4-BE49-F238E27FC236}">
                  <a16:creationId xmlns:a16="http://schemas.microsoft.com/office/drawing/2014/main" id="{E4FA68BE-D506-4341-ABE2-EE6D8E2412F7}"/>
                </a:ext>
              </a:extLst>
            </p:cNvPr>
            <p:cNvSpPr/>
            <p:nvPr/>
          </p:nvSpPr>
          <p:spPr>
            <a:xfrm>
              <a:off x="11044473" y="4078242"/>
              <a:ext cx="96688" cy="937677"/>
            </a:xfrm>
            <a:prstGeom prst="trapezoid">
              <a:avLst>
                <a:gd name="adj" fmla="val 35710"/>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圆角 82">
              <a:extLst>
                <a:ext uri="{FF2B5EF4-FFF2-40B4-BE49-F238E27FC236}">
                  <a16:creationId xmlns:a16="http://schemas.microsoft.com/office/drawing/2014/main" id="{33D50A0C-0DFE-499D-A438-F7B393B3D117}"/>
                </a:ext>
              </a:extLst>
            </p:cNvPr>
            <p:cNvSpPr/>
            <p:nvPr/>
          </p:nvSpPr>
          <p:spPr>
            <a:xfrm>
              <a:off x="9862299" y="3510391"/>
              <a:ext cx="1793934" cy="2051462"/>
            </a:xfrm>
            <a:prstGeom prst="roundRect">
              <a:avLst>
                <a:gd name="adj" fmla="val 14083"/>
              </a:avLst>
            </a:prstGeom>
            <a:noFill/>
            <a:ln w="254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0C3780EE-2DA9-472D-B44F-7E4173839D67}"/>
                </a:ext>
              </a:extLst>
            </p:cNvPr>
            <p:cNvSpPr/>
            <p:nvPr/>
          </p:nvSpPr>
          <p:spPr>
            <a:xfrm>
              <a:off x="10101672" y="4872699"/>
              <a:ext cx="525781" cy="184666"/>
            </a:xfrm>
            <a:prstGeom prst="rect">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9" name="组合 108">
              <a:extLst>
                <a:ext uri="{FF2B5EF4-FFF2-40B4-BE49-F238E27FC236}">
                  <a16:creationId xmlns:a16="http://schemas.microsoft.com/office/drawing/2014/main" id="{545B170B-09AC-4B0A-BFC4-3A4DB7ABFB2D}"/>
                </a:ext>
              </a:extLst>
            </p:cNvPr>
            <p:cNvGrpSpPr/>
            <p:nvPr/>
          </p:nvGrpSpPr>
          <p:grpSpPr>
            <a:xfrm rot="3567013">
              <a:off x="10712484" y="3618438"/>
              <a:ext cx="759753" cy="934181"/>
              <a:chOff x="10520068" y="2832013"/>
              <a:chExt cx="666456" cy="634786"/>
            </a:xfrm>
          </p:grpSpPr>
          <p:cxnSp>
            <p:nvCxnSpPr>
              <p:cNvPr id="90" name="直接连接符 89">
                <a:extLst>
                  <a:ext uri="{FF2B5EF4-FFF2-40B4-BE49-F238E27FC236}">
                    <a16:creationId xmlns:a16="http://schemas.microsoft.com/office/drawing/2014/main" id="{28670E45-D8A1-42B9-B5AE-1AF87C41E418}"/>
                  </a:ext>
                </a:extLst>
              </p:cNvPr>
              <p:cNvCxnSpPr>
                <a:cxnSpLocks/>
              </p:cNvCxnSpPr>
              <p:nvPr/>
            </p:nvCxnSpPr>
            <p:spPr>
              <a:xfrm>
                <a:off x="10853296" y="2832013"/>
                <a:ext cx="0" cy="634786"/>
              </a:xfrm>
              <a:prstGeom prst="line">
                <a:avLst/>
              </a:prstGeom>
              <a:ln w="25400">
                <a:solidFill>
                  <a:srgbClr val="7C7C7C"/>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7CAE6A95-3830-4E8D-A66F-0230BDDCD4EF}"/>
                  </a:ext>
                </a:extLst>
              </p:cNvPr>
              <p:cNvCxnSpPr>
                <a:cxnSpLocks/>
              </p:cNvCxnSpPr>
              <p:nvPr/>
            </p:nvCxnSpPr>
            <p:spPr>
              <a:xfrm>
                <a:off x="10709784" y="2917877"/>
                <a:ext cx="287024" cy="0"/>
              </a:xfrm>
              <a:prstGeom prst="line">
                <a:avLst/>
              </a:prstGeom>
              <a:ln w="25400">
                <a:solidFill>
                  <a:srgbClr val="7C7C7C"/>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F12CA50-849E-41B5-8868-1535726154D9}"/>
                  </a:ext>
                </a:extLst>
              </p:cNvPr>
              <p:cNvCxnSpPr>
                <a:cxnSpLocks/>
              </p:cNvCxnSpPr>
              <p:nvPr/>
            </p:nvCxnSpPr>
            <p:spPr>
              <a:xfrm>
                <a:off x="10612136" y="3039321"/>
                <a:ext cx="482321" cy="0"/>
              </a:xfrm>
              <a:prstGeom prst="line">
                <a:avLst/>
              </a:prstGeom>
              <a:ln w="25400">
                <a:solidFill>
                  <a:srgbClr val="7C7C7C"/>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FD5DCF39-8085-428F-ABF1-3F5AD5D88AEA}"/>
                  </a:ext>
                </a:extLst>
              </p:cNvPr>
              <p:cNvCxnSpPr>
                <a:cxnSpLocks/>
              </p:cNvCxnSpPr>
              <p:nvPr/>
            </p:nvCxnSpPr>
            <p:spPr>
              <a:xfrm>
                <a:off x="10520068" y="3149406"/>
                <a:ext cx="666456" cy="0"/>
              </a:xfrm>
              <a:prstGeom prst="line">
                <a:avLst/>
              </a:prstGeom>
              <a:ln w="25400">
                <a:solidFill>
                  <a:srgbClr val="7C7C7C"/>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687015D0-BD6D-42A5-A22A-B61623994E9F}"/>
                  </a:ext>
                </a:extLst>
              </p:cNvPr>
              <p:cNvCxnSpPr>
                <a:cxnSpLocks/>
              </p:cNvCxnSpPr>
              <p:nvPr/>
            </p:nvCxnSpPr>
            <p:spPr>
              <a:xfrm>
                <a:off x="10612136" y="3250840"/>
                <a:ext cx="482321" cy="0"/>
              </a:xfrm>
              <a:prstGeom prst="line">
                <a:avLst/>
              </a:prstGeom>
              <a:ln w="25400">
                <a:solidFill>
                  <a:srgbClr val="7C7C7C"/>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38082EEB-CC90-4DCA-AA51-0153901F24DA}"/>
                  </a:ext>
                </a:extLst>
              </p:cNvPr>
              <p:cNvCxnSpPr>
                <a:cxnSpLocks/>
              </p:cNvCxnSpPr>
              <p:nvPr/>
            </p:nvCxnSpPr>
            <p:spPr>
              <a:xfrm>
                <a:off x="10709784" y="3372710"/>
                <a:ext cx="287024" cy="0"/>
              </a:xfrm>
              <a:prstGeom prst="line">
                <a:avLst/>
              </a:prstGeom>
              <a:ln w="25400">
                <a:solidFill>
                  <a:srgbClr val="7C7C7C"/>
                </a:solidFill>
              </a:ln>
            </p:spPr>
            <p:style>
              <a:lnRef idx="1">
                <a:schemeClr val="accent1"/>
              </a:lnRef>
              <a:fillRef idx="0">
                <a:schemeClr val="accent1"/>
              </a:fillRef>
              <a:effectRef idx="0">
                <a:schemeClr val="accent1"/>
              </a:effectRef>
              <a:fontRef idx="minor">
                <a:schemeClr val="tx1"/>
              </a:fontRef>
            </p:style>
          </p:cxnSp>
          <p:sp>
            <p:nvSpPr>
              <p:cNvPr id="104" name="椭圆 103">
                <a:extLst>
                  <a:ext uri="{FF2B5EF4-FFF2-40B4-BE49-F238E27FC236}">
                    <a16:creationId xmlns:a16="http://schemas.microsoft.com/office/drawing/2014/main" id="{FE83BDBB-9A3C-4721-94BC-2232B22BBBF1}"/>
                  </a:ext>
                </a:extLst>
              </p:cNvPr>
              <p:cNvSpPr/>
              <p:nvPr/>
            </p:nvSpPr>
            <p:spPr>
              <a:xfrm>
                <a:off x="10823412" y="3117234"/>
                <a:ext cx="59768" cy="59768"/>
              </a:xfrm>
              <a:prstGeom prst="ellipse">
                <a:avLst/>
              </a:prstGeom>
              <a:solidFill>
                <a:srgbClr val="525252"/>
              </a:solidFill>
              <a:ln>
                <a:solidFill>
                  <a:srgbClr val="7C7C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DC666C62-1C0B-42ED-BD67-7FE65A245199}"/>
                  </a:ext>
                </a:extLst>
              </p:cNvPr>
              <p:cNvCxnSpPr>
                <a:cxnSpLocks/>
              </p:cNvCxnSpPr>
              <p:nvPr/>
            </p:nvCxnSpPr>
            <p:spPr>
              <a:xfrm flipV="1">
                <a:off x="10996808" y="3074662"/>
                <a:ext cx="0" cy="144911"/>
              </a:xfrm>
              <a:prstGeom prst="line">
                <a:avLst/>
              </a:prstGeom>
              <a:ln w="25400">
                <a:solidFill>
                  <a:srgbClr val="7C7C7C"/>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43CCF910-891F-4EBD-AA9A-0FD52D364470}"/>
                  </a:ext>
                </a:extLst>
              </p:cNvPr>
              <p:cNvCxnSpPr>
                <a:cxnSpLocks/>
              </p:cNvCxnSpPr>
              <p:nvPr/>
            </p:nvCxnSpPr>
            <p:spPr>
              <a:xfrm flipV="1">
                <a:off x="10709979" y="3074662"/>
                <a:ext cx="0" cy="144911"/>
              </a:xfrm>
              <a:prstGeom prst="line">
                <a:avLst/>
              </a:prstGeom>
              <a:ln w="25400">
                <a:solidFill>
                  <a:srgbClr val="7C7C7C"/>
                </a:solidFill>
              </a:ln>
            </p:spPr>
            <p:style>
              <a:lnRef idx="1">
                <a:schemeClr val="accent1"/>
              </a:lnRef>
              <a:fillRef idx="0">
                <a:schemeClr val="accent1"/>
              </a:fillRef>
              <a:effectRef idx="0">
                <a:schemeClr val="accent1"/>
              </a:effectRef>
              <a:fontRef idx="minor">
                <a:schemeClr val="tx1"/>
              </a:fontRef>
            </p:style>
          </p:cxnSp>
        </p:grpSp>
        <p:cxnSp>
          <p:nvCxnSpPr>
            <p:cNvPr id="112" name="连接符: 曲线 111">
              <a:extLst>
                <a:ext uri="{FF2B5EF4-FFF2-40B4-BE49-F238E27FC236}">
                  <a16:creationId xmlns:a16="http://schemas.microsoft.com/office/drawing/2014/main" id="{45A8752D-FA7C-43F6-A284-A99610DB42C4}"/>
                </a:ext>
              </a:extLst>
            </p:cNvPr>
            <p:cNvCxnSpPr>
              <a:cxnSpLocks/>
              <a:stCxn id="84" idx="3"/>
              <a:endCxn id="88" idx="2"/>
            </p:cNvCxnSpPr>
            <p:nvPr/>
          </p:nvCxnSpPr>
          <p:spPr>
            <a:xfrm>
              <a:off x="10627453" y="4965032"/>
              <a:ext cx="465364" cy="50887"/>
            </a:xfrm>
            <a:prstGeom prst="curvedConnector4">
              <a:avLst>
                <a:gd name="adj1" fmla="val 44806"/>
                <a:gd name="adj2" fmla="val 549231"/>
              </a:avLst>
            </a:prstGeom>
            <a:ln w="12700">
              <a:solidFill>
                <a:srgbClr val="7C7C7C"/>
              </a:solidFill>
            </a:ln>
          </p:spPr>
          <p:style>
            <a:lnRef idx="1">
              <a:schemeClr val="accent1"/>
            </a:lnRef>
            <a:fillRef idx="0">
              <a:schemeClr val="accent1"/>
            </a:fillRef>
            <a:effectRef idx="0">
              <a:schemeClr val="accent1"/>
            </a:effectRef>
            <a:fontRef idx="minor">
              <a:schemeClr val="tx1"/>
            </a:fontRef>
          </p:style>
        </p:cxnSp>
        <p:sp>
          <p:nvSpPr>
            <p:cNvPr id="116" name="椭圆 115">
              <a:extLst>
                <a:ext uri="{FF2B5EF4-FFF2-40B4-BE49-F238E27FC236}">
                  <a16:creationId xmlns:a16="http://schemas.microsoft.com/office/drawing/2014/main" id="{4B480665-D01D-4389-AB89-EFE07DBA4F44}"/>
                </a:ext>
              </a:extLst>
            </p:cNvPr>
            <p:cNvSpPr/>
            <p:nvPr/>
          </p:nvSpPr>
          <p:spPr>
            <a:xfrm>
              <a:off x="10509539" y="4926918"/>
              <a:ext cx="76227" cy="76227"/>
            </a:xfrm>
            <a:prstGeom prst="ellipse">
              <a:avLst/>
            </a:prstGeom>
            <a:solidFill>
              <a:srgbClr val="92D050"/>
            </a:solidFill>
            <a:ln w="6350">
              <a:solidFill>
                <a:srgbClr val="7C7C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矩形 122">
            <a:extLst>
              <a:ext uri="{FF2B5EF4-FFF2-40B4-BE49-F238E27FC236}">
                <a16:creationId xmlns:a16="http://schemas.microsoft.com/office/drawing/2014/main" id="{F1C00A2B-4D3D-477D-B373-A3EF3A5F8DF8}"/>
              </a:ext>
            </a:extLst>
          </p:cNvPr>
          <p:cNvSpPr/>
          <p:nvPr/>
        </p:nvSpPr>
        <p:spPr>
          <a:xfrm>
            <a:off x="1028636" y="5641303"/>
            <a:ext cx="1107996" cy="369332"/>
          </a:xfrm>
          <a:prstGeom prst="rect">
            <a:avLst/>
          </a:prstGeom>
        </p:spPr>
        <p:txBody>
          <a:bodyPr wrap="none">
            <a:spAutoFit/>
          </a:bodyPr>
          <a:lstStyle/>
          <a:p>
            <a:r>
              <a:rPr lang="zh-CN" altLang="en-US"/>
              <a:t>框架设计</a:t>
            </a:r>
            <a:endParaRPr lang="en-US" altLang="zh-CN"/>
          </a:p>
        </p:txBody>
      </p:sp>
      <p:sp>
        <p:nvSpPr>
          <p:cNvPr id="124" name="矩形 123">
            <a:extLst>
              <a:ext uri="{FF2B5EF4-FFF2-40B4-BE49-F238E27FC236}">
                <a16:creationId xmlns:a16="http://schemas.microsoft.com/office/drawing/2014/main" id="{5CD9E3CA-4F91-4130-80AC-A96858565511}"/>
              </a:ext>
            </a:extLst>
          </p:cNvPr>
          <p:cNvSpPr/>
          <p:nvPr/>
        </p:nvSpPr>
        <p:spPr>
          <a:xfrm>
            <a:off x="3285074" y="5641303"/>
            <a:ext cx="1107996" cy="369332"/>
          </a:xfrm>
          <a:prstGeom prst="rect">
            <a:avLst/>
          </a:prstGeom>
        </p:spPr>
        <p:txBody>
          <a:bodyPr wrap="none">
            <a:spAutoFit/>
          </a:bodyPr>
          <a:lstStyle/>
          <a:p>
            <a:r>
              <a:rPr lang="zh-CN" altLang="en-US"/>
              <a:t>方案规划</a:t>
            </a:r>
            <a:endParaRPr lang="en-US" altLang="zh-CN"/>
          </a:p>
        </p:txBody>
      </p:sp>
      <p:sp>
        <p:nvSpPr>
          <p:cNvPr id="125" name="矩形 124">
            <a:extLst>
              <a:ext uri="{FF2B5EF4-FFF2-40B4-BE49-F238E27FC236}">
                <a16:creationId xmlns:a16="http://schemas.microsoft.com/office/drawing/2014/main" id="{317E2547-F138-430C-A0BC-C2694A706ACF}"/>
              </a:ext>
            </a:extLst>
          </p:cNvPr>
          <p:cNvSpPr/>
          <p:nvPr/>
        </p:nvSpPr>
        <p:spPr>
          <a:xfrm>
            <a:off x="5541512" y="5641303"/>
            <a:ext cx="1107996" cy="369332"/>
          </a:xfrm>
          <a:prstGeom prst="rect">
            <a:avLst/>
          </a:prstGeom>
        </p:spPr>
        <p:txBody>
          <a:bodyPr wrap="none">
            <a:spAutoFit/>
          </a:bodyPr>
          <a:lstStyle/>
          <a:p>
            <a:r>
              <a:rPr lang="zh-CN" altLang="en-US"/>
              <a:t>底层实现</a:t>
            </a:r>
            <a:endParaRPr lang="en-US" altLang="zh-CN"/>
          </a:p>
        </p:txBody>
      </p:sp>
      <p:sp>
        <p:nvSpPr>
          <p:cNvPr id="126" name="矩形 125">
            <a:extLst>
              <a:ext uri="{FF2B5EF4-FFF2-40B4-BE49-F238E27FC236}">
                <a16:creationId xmlns:a16="http://schemas.microsoft.com/office/drawing/2014/main" id="{39770DF2-562A-45A5-BD0B-4A5DB4D2570E}"/>
              </a:ext>
            </a:extLst>
          </p:cNvPr>
          <p:cNvSpPr/>
          <p:nvPr/>
        </p:nvSpPr>
        <p:spPr>
          <a:xfrm>
            <a:off x="7775148" y="5641303"/>
            <a:ext cx="1107996" cy="369332"/>
          </a:xfrm>
          <a:prstGeom prst="rect">
            <a:avLst/>
          </a:prstGeom>
        </p:spPr>
        <p:txBody>
          <a:bodyPr wrap="none">
            <a:spAutoFit/>
          </a:bodyPr>
          <a:lstStyle/>
          <a:p>
            <a:r>
              <a:rPr lang="zh-CN" altLang="en-US"/>
              <a:t>软件开发</a:t>
            </a:r>
            <a:endParaRPr lang="en-US" altLang="zh-CN"/>
          </a:p>
        </p:txBody>
      </p:sp>
      <p:sp>
        <p:nvSpPr>
          <p:cNvPr id="127" name="矩形 126">
            <a:extLst>
              <a:ext uri="{FF2B5EF4-FFF2-40B4-BE49-F238E27FC236}">
                <a16:creationId xmlns:a16="http://schemas.microsoft.com/office/drawing/2014/main" id="{835801BF-DA6C-4037-A760-8AD1A06D6C64}"/>
              </a:ext>
            </a:extLst>
          </p:cNvPr>
          <p:cNvSpPr/>
          <p:nvPr/>
        </p:nvSpPr>
        <p:spPr>
          <a:xfrm>
            <a:off x="10062403" y="5641303"/>
            <a:ext cx="1194558" cy="369332"/>
          </a:xfrm>
          <a:prstGeom prst="rect">
            <a:avLst/>
          </a:prstGeom>
        </p:spPr>
        <p:txBody>
          <a:bodyPr wrap="none">
            <a:spAutoFit/>
          </a:bodyPr>
          <a:lstStyle/>
          <a:p>
            <a:r>
              <a:rPr lang="zh-CN" altLang="en-US"/>
              <a:t>测试</a:t>
            </a:r>
            <a:r>
              <a:rPr lang="en-US" altLang="zh-CN"/>
              <a:t>/</a:t>
            </a:r>
            <a:r>
              <a:rPr lang="zh-CN" altLang="en-US"/>
              <a:t>应用</a:t>
            </a:r>
          </a:p>
        </p:txBody>
      </p:sp>
      <p:pic>
        <p:nvPicPr>
          <p:cNvPr id="31" name="图片 30">
            <a:extLst>
              <a:ext uri="{FF2B5EF4-FFF2-40B4-BE49-F238E27FC236}">
                <a16:creationId xmlns:a16="http://schemas.microsoft.com/office/drawing/2014/main" id="{0255AE35-B773-4827-99FC-F9B0377C86A0}"/>
              </a:ext>
            </a:extLst>
          </p:cNvPr>
          <p:cNvPicPr>
            <a:picLocks noChangeAspect="1"/>
          </p:cNvPicPr>
          <p:nvPr/>
        </p:nvPicPr>
        <p:blipFill>
          <a:blip r:embed="rId4"/>
          <a:stretch>
            <a:fillRect/>
          </a:stretch>
        </p:blipFill>
        <p:spPr>
          <a:xfrm>
            <a:off x="5659256" y="3956954"/>
            <a:ext cx="991378" cy="998247"/>
          </a:xfrm>
          <a:prstGeom prst="rect">
            <a:avLst/>
          </a:prstGeom>
        </p:spPr>
      </p:pic>
    </p:spTree>
    <p:extLst>
      <p:ext uri="{BB962C8B-B14F-4D97-AF65-F5344CB8AC3E}">
        <p14:creationId xmlns:p14="http://schemas.microsoft.com/office/powerpoint/2010/main" val="199292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741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14FDE2A-2725-45E7-A95E-AFB4A0380AF6}"/>
              </a:ext>
            </a:extLst>
          </p:cNvPr>
          <p:cNvSpPr/>
          <p:nvPr/>
        </p:nvSpPr>
        <p:spPr>
          <a:xfrm>
            <a:off x="-1" y="331558"/>
            <a:ext cx="12192000" cy="1045031"/>
          </a:xfrm>
          <a:prstGeom prst="rect">
            <a:avLst/>
          </a:prstGeom>
          <a:solidFill>
            <a:schemeClr val="bg1">
              <a:lumMod val="95000"/>
            </a:schemeClr>
          </a:solidFill>
          <a:ln>
            <a:noFill/>
          </a:ln>
          <a:effectLst>
            <a:outerShdw blurRad="63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813AE10-681B-45BC-B72D-CCD6E5CDC05A}"/>
              </a:ext>
            </a:extLst>
          </p:cNvPr>
          <p:cNvSpPr/>
          <p:nvPr/>
        </p:nvSpPr>
        <p:spPr>
          <a:xfrm>
            <a:off x="0" y="561685"/>
            <a:ext cx="12192000" cy="584775"/>
          </a:xfrm>
          <a:prstGeom prst="rect">
            <a:avLst/>
          </a:prstGeom>
          <a:noFill/>
        </p:spPr>
        <p:txBody>
          <a:bodyPr wrap="square" rtlCol="0">
            <a:spAutoFit/>
          </a:bodyPr>
          <a:lstStyle/>
          <a:p>
            <a:pPr algn="ctr"/>
            <a:r>
              <a:rPr lang="en-US" altLang="zh-CN" sz="3200">
                <a:solidFill>
                  <a:schemeClr val="accent3">
                    <a:lumMod val="50000"/>
                  </a:schemeClr>
                </a:solidFill>
                <a:latin typeface="+mj-ea"/>
                <a:ea typeface="+mj-ea"/>
              </a:rPr>
              <a:t>3. </a:t>
            </a:r>
            <a:r>
              <a:rPr lang="zh-CN" altLang="en-US" sz="3200">
                <a:solidFill>
                  <a:schemeClr val="accent3">
                    <a:lumMod val="50000"/>
                  </a:schemeClr>
                </a:solidFill>
                <a:latin typeface="+mj-ea"/>
                <a:ea typeface="+mj-ea"/>
              </a:rPr>
              <a:t>研 究 计 划</a:t>
            </a:r>
          </a:p>
        </p:txBody>
      </p:sp>
      <p:pic>
        <p:nvPicPr>
          <p:cNvPr id="10" name="图片 9" descr="http://logo.logozhizuowang.com/uploads/090331/1_184857_1.jpg">
            <a:extLst>
              <a:ext uri="{FF2B5EF4-FFF2-40B4-BE49-F238E27FC236}">
                <a16:creationId xmlns:a16="http://schemas.microsoft.com/office/drawing/2014/main" id="{445CB66E-E401-458C-BFA0-5E9FBE139A7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2749" y="394223"/>
            <a:ext cx="919703" cy="919703"/>
          </a:xfrm>
          <a:custGeom>
            <a:avLst/>
            <a:gdLst>
              <a:gd name="connsiteX0" fmla="*/ 2857500 w 5715000"/>
              <a:gd name="connsiteY0" fmla="*/ 0 h 5715000"/>
              <a:gd name="connsiteX1" fmla="*/ 5715000 w 5715000"/>
              <a:gd name="connsiteY1" fmla="*/ 2857500 h 5715000"/>
              <a:gd name="connsiteX2" fmla="*/ 2857500 w 5715000"/>
              <a:gd name="connsiteY2" fmla="*/ 5715000 h 5715000"/>
              <a:gd name="connsiteX3" fmla="*/ 0 w 5715000"/>
              <a:gd name="connsiteY3" fmla="*/ 2857500 h 5715000"/>
              <a:gd name="connsiteX4" fmla="*/ 2857500 w 5715000"/>
              <a:gd name="connsiteY4" fmla="*/ 0 h 57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0" h="5715000">
                <a:moveTo>
                  <a:pt x="2857500" y="0"/>
                </a:moveTo>
                <a:cubicBezTo>
                  <a:pt x="4435654" y="0"/>
                  <a:pt x="5715000" y="1279346"/>
                  <a:pt x="5715000" y="2857500"/>
                </a:cubicBezTo>
                <a:cubicBezTo>
                  <a:pt x="5715000" y="4435654"/>
                  <a:pt x="4435654" y="5715000"/>
                  <a:pt x="2857500" y="5715000"/>
                </a:cubicBezTo>
                <a:cubicBezTo>
                  <a:pt x="1279346" y="5715000"/>
                  <a:pt x="0" y="4435654"/>
                  <a:pt x="0" y="2857500"/>
                </a:cubicBezTo>
                <a:cubicBezTo>
                  <a:pt x="0" y="1279346"/>
                  <a:pt x="1279346" y="0"/>
                  <a:pt x="2857500" y="0"/>
                </a:cubicBezTo>
                <a:close/>
              </a:path>
            </a:pathLst>
          </a:cu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22DC7D86-F951-4431-BE7E-242D07805ECB}"/>
              </a:ext>
            </a:extLst>
          </p:cNvPr>
          <p:cNvSpPr/>
          <p:nvPr/>
        </p:nvSpPr>
        <p:spPr>
          <a:xfrm>
            <a:off x="224456" y="1737993"/>
            <a:ext cx="1107996" cy="369332"/>
          </a:xfrm>
          <a:prstGeom prst="rect">
            <a:avLst/>
          </a:prstGeom>
        </p:spPr>
        <p:txBody>
          <a:bodyPr wrap="none">
            <a:spAutoFit/>
          </a:bodyPr>
          <a:lstStyle/>
          <a:p>
            <a:r>
              <a:rPr lang="zh-CN" altLang="zh-CN" kern="100">
                <a:latin typeface="Times New Roman" panose="02020603050405020304" pitchFamily="18" charset="0"/>
                <a:ea typeface="宋体" panose="02010600030101010101" pitchFamily="2" charset="-122"/>
              </a:rPr>
              <a:t>研究</a:t>
            </a:r>
            <a:r>
              <a:rPr lang="zh-CN" altLang="en-US" kern="100">
                <a:latin typeface="Times New Roman" panose="02020603050405020304" pitchFamily="18" charset="0"/>
                <a:ea typeface="宋体" panose="02010600030101010101" pitchFamily="2" charset="-122"/>
              </a:rPr>
              <a:t>目标</a:t>
            </a:r>
            <a:endParaRPr lang="zh-CN" altLang="en-US"/>
          </a:p>
        </p:txBody>
      </p:sp>
      <p:sp>
        <p:nvSpPr>
          <p:cNvPr id="12" name="矩形 11">
            <a:extLst>
              <a:ext uri="{FF2B5EF4-FFF2-40B4-BE49-F238E27FC236}">
                <a16:creationId xmlns:a16="http://schemas.microsoft.com/office/drawing/2014/main" id="{2C69E20F-80C4-41CF-A47D-C8206D9FE174}"/>
              </a:ext>
            </a:extLst>
          </p:cNvPr>
          <p:cNvSpPr/>
          <p:nvPr/>
        </p:nvSpPr>
        <p:spPr>
          <a:xfrm>
            <a:off x="2554003" y="2299566"/>
            <a:ext cx="7083991" cy="369332"/>
          </a:xfrm>
          <a:prstGeom prst="rect">
            <a:avLst/>
          </a:prstGeom>
        </p:spPr>
        <p:txBody>
          <a:bodyPr wrap="none">
            <a:spAutoFit/>
          </a:bodyPr>
          <a:lstStyle/>
          <a:p>
            <a:r>
              <a:rPr lang="zh-CN" altLang="en-US"/>
              <a:t>实现基于</a:t>
            </a:r>
            <a:r>
              <a:rPr lang="en-US" altLang="zh-CN"/>
              <a:t>SOC</a:t>
            </a:r>
            <a:r>
              <a:rPr lang="zh-CN" altLang="en-US"/>
              <a:t>平台的电离层探测系统的设计与实现，并完成实地测试</a:t>
            </a:r>
          </a:p>
        </p:txBody>
      </p:sp>
      <p:cxnSp>
        <p:nvCxnSpPr>
          <p:cNvPr id="13" name="直接连接符 12">
            <a:extLst>
              <a:ext uri="{FF2B5EF4-FFF2-40B4-BE49-F238E27FC236}">
                <a16:creationId xmlns:a16="http://schemas.microsoft.com/office/drawing/2014/main" id="{658975A8-1007-42C9-97F0-AD9364D8E498}"/>
              </a:ext>
            </a:extLst>
          </p:cNvPr>
          <p:cNvCxnSpPr>
            <a:cxnSpLocks/>
          </p:cNvCxnSpPr>
          <p:nvPr/>
        </p:nvCxnSpPr>
        <p:spPr>
          <a:xfrm>
            <a:off x="0" y="2169988"/>
            <a:ext cx="1332452" cy="0"/>
          </a:xfrm>
          <a:prstGeom prst="line">
            <a:avLst/>
          </a:prstGeom>
          <a:ln w="38100" cmpd="dbl">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798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095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20DCE7C-F527-4AB3-82A7-B2557C0CE960}"/>
              </a:ext>
            </a:extLst>
          </p:cNvPr>
          <p:cNvSpPr/>
          <p:nvPr/>
        </p:nvSpPr>
        <p:spPr>
          <a:xfrm>
            <a:off x="5080337" y="0"/>
            <a:ext cx="2031325" cy="369332"/>
          </a:xfrm>
          <a:prstGeom prst="rect">
            <a:avLst/>
          </a:prstGeom>
        </p:spPr>
        <p:txBody>
          <a:bodyPr wrap="none">
            <a:spAutoFit/>
          </a:bodyPr>
          <a:lstStyle/>
          <a:p>
            <a:r>
              <a:rPr lang="zh-CN" altLang="zh-CN" kern="100">
                <a:latin typeface="Times New Roman" panose="02020603050405020304" pitchFamily="18" charset="0"/>
                <a:ea typeface="宋体" panose="02010600030101010101" pitchFamily="2" charset="-122"/>
              </a:rPr>
              <a:t>主要参考文献目录</a:t>
            </a:r>
            <a:endParaRPr lang="zh-CN" altLang="en-US"/>
          </a:p>
        </p:txBody>
      </p:sp>
    </p:spTree>
    <p:extLst>
      <p:ext uri="{BB962C8B-B14F-4D97-AF65-F5344CB8AC3E}">
        <p14:creationId xmlns:p14="http://schemas.microsoft.com/office/powerpoint/2010/main" val="87829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1475A19-F9F6-40F3-9713-43AD046BA7B7}"/>
              </a:ext>
            </a:extLst>
          </p:cNvPr>
          <p:cNvSpPr txBox="1"/>
          <p:nvPr/>
        </p:nvSpPr>
        <p:spPr>
          <a:xfrm>
            <a:off x="1964099" y="1879600"/>
            <a:ext cx="1107996" cy="2031325"/>
          </a:xfrm>
          <a:prstGeom prst="rect">
            <a:avLst/>
          </a:prstGeom>
          <a:noFill/>
        </p:spPr>
        <p:txBody>
          <a:bodyPr wrap="none" rtlCol="0">
            <a:spAutoFit/>
          </a:bodyPr>
          <a:lstStyle/>
          <a:p>
            <a:r>
              <a:rPr lang="zh-CN" altLang="en-US"/>
              <a:t>框架设计</a:t>
            </a:r>
            <a:endParaRPr lang="en-US" altLang="zh-CN"/>
          </a:p>
          <a:p>
            <a:r>
              <a:rPr lang="zh-CN" altLang="en-US"/>
              <a:t>方案规划</a:t>
            </a:r>
            <a:endParaRPr lang="en-US" altLang="zh-CN"/>
          </a:p>
          <a:p>
            <a:r>
              <a:rPr lang="zh-CN" altLang="en-US"/>
              <a:t>底层实现</a:t>
            </a:r>
            <a:endParaRPr lang="en-US" altLang="zh-CN"/>
          </a:p>
          <a:p>
            <a:r>
              <a:rPr lang="zh-CN" altLang="en-US"/>
              <a:t>软件开发</a:t>
            </a:r>
            <a:endParaRPr lang="en-US" altLang="zh-CN"/>
          </a:p>
          <a:p>
            <a:r>
              <a:rPr lang="zh-CN" altLang="en-US"/>
              <a:t>闭环测试</a:t>
            </a:r>
            <a:endParaRPr lang="en-US" altLang="zh-CN"/>
          </a:p>
          <a:p>
            <a:r>
              <a:rPr lang="zh-CN" altLang="en-US"/>
              <a:t>实际测试</a:t>
            </a:r>
            <a:endParaRPr lang="en-US" altLang="zh-CN"/>
          </a:p>
          <a:p>
            <a:r>
              <a:rPr lang="zh-CN" altLang="en-US"/>
              <a:t>投入使用</a:t>
            </a:r>
          </a:p>
        </p:txBody>
      </p:sp>
      <p:sp>
        <p:nvSpPr>
          <p:cNvPr id="4" name="矩形 3">
            <a:extLst>
              <a:ext uri="{FF2B5EF4-FFF2-40B4-BE49-F238E27FC236}">
                <a16:creationId xmlns:a16="http://schemas.microsoft.com/office/drawing/2014/main" id="{1739362D-F9F2-4797-88C8-DEEA32090FC3}"/>
              </a:ext>
            </a:extLst>
          </p:cNvPr>
          <p:cNvSpPr/>
          <p:nvPr/>
        </p:nvSpPr>
        <p:spPr>
          <a:xfrm>
            <a:off x="856103" y="771604"/>
            <a:ext cx="1107996" cy="369332"/>
          </a:xfrm>
          <a:prstGeom prst="rect">
            <a:avLst/>
          </a:prstGeom>
        </p:spPr>
        <p:txBody>
          <a:bodyPr wrap="none">
            <a:spAutoFit/>
          </a:bodyPr>
          <a:lstStyle/>
          <a:p>
            <a:r>
              <a:rPr lang="zh-CN" altLang="zh-CN" kern="100">
                <a:latin typeface="Times New Roman" panose="02020603050405020304" pitchFamily="18" charset="0"/>
                <a:ea typeface="宋体" panose="02010600030101010101" pitchFamily="2" charset="-122"/>
              </a:rPr>
              <a:t>研究目标</a:t>
            </a:r>
            <a:endParaRPr lang="zh-CN" altLang="en-US"/>
          </a:p>
        </p:txBody>
      </p:sp>
      <p:sp>
        <p:nvSpPr>
          <p:cNvPr id="5" name="矩形 4">
            <a:extLst>
              <a:ext uri="{FF2B5EF4-FFF2-40B4-BE49-F238E27FC236}">
                <a16:creationId xmlns:a16="http://schemas.microsoft.com/office/drawing/2014/main" id="{E4211BAF-4B8C-424F-8861-DC65B2C154A2}"/>
              </a:ext>
            </a:extLst>
          </p:cNvPr>
          <p:cNvSpPr/>
          <p:nvPr/>
        </p:nvSpPr>
        <p:spPr>
          <a:xfrm>
            <a:off x="856103" y="1510268"/>
            <a:ext cx="1107996" cy="369332"/>
          </a:xfrm>
          <a:prstGeom prst="rect">
            <a:avLst/>
          </a:prstGeom>
        </p:spPr>
        <p:txBody>
          <a:bodyPr wrap="none">
            <a:spAutoFit/>
          </a:bodyPr>
          <a:lstStyle/>
          <a:p>
            <a:r>
              <a:rPr lang="zh-CN" altLang="zh-CN" kern="100">
                <a:latin typeface="Times New Roman" panose="02020603050405020304" pitchFamily="18" charset="0"/>
                <a:ea typeface="宋体" panose="02010600030101010101" pitchFamily="2" charset="-122"/>
              </a:rPr>
              <a:t>研究</a:t>
            </a:r>
            <a:r>
              <a:rPr lang="zh-CN" altLang="en-US" kern="100">
                <a:latin typeface="Times New Roman" panose="02020603050405020304" pitchFamily="18" charset="0"/>
                <a:ea typeface="宋体" panose="02010600030101010101" pitchFamily="2" charset="-122"/>
              </a:rPr>
              <a:t>内容</a:t>
            </a:r>
            <a:endParaRPr lang="zh-CN" altLang="en-US"/>
          </a:p>
        </p:txBody>
      </p:sp>
      <p:sp>
        <p:nvSpPr>
          <p:cNvPr id="6" name="矩形 5">
            <a:extLst>
              <a:ext uri="{FF2B5EF4-FFF2-40B4-BE49-F238E27FC236}">
                <a16:creationId xmlns:a16="http://schemas.microsoft.com/office/drawing/2014/main" id="{8CC9869D-EF68-49D1-B0D7-310EEDEDF9E7}"/>
              </a:ext>
            </a:extLst>
          </p:cNvPr>
          <p:cNvSpPr/>
          <p:nvPr/>
        </p:nvSpPr>
        <p:spPr>
          <a:xfrm>
            <a:off x="1964099" y="1140936"/>
            <a:ext cx="7083991" cy="369332"/>
          </a:xfrm>
          <a:prstGeom prst="rect">
            <a:avLst/>
          </a:prstGeom>
        </p:spPr>
        <p:txBody>
          <a:bodyPr wrap="none">
            <a:spAutoFit/>
          </a:bodyPr>
          <a:lstStyle/>
          <a:p>
            <a:r>
              <a:rPr lang="zh-CN" altLang="en-US"/>
              <a:t>实现基于</a:t>
            </a:r>
            <a:r>
              <a:rPr lang="en-US" altLang="zh-CN"/>
              <a:t>SOC</a:t>
            </a:r>
            <a:r>
              <a:rPr lang="zh-CN" altLang="en-US"/>
              <a:t>平台的电离层探测系统的设计与实现，并完成实地测试</a:t>
            </a:r>
          </a:p>
        </p:txBody>
      </p:sp>
      <p:sp>
        <p:nvSpPr>
          <p:cNvPr id="7" name="矩形 6">
            <a:extLst>
              <a:ext uri="{FF2B5EF4-FFF2-40B4-BE49-F238E27FC236}">
                <a16:creationId xmlns:a16="http://schemas.microsoft.com/office/drawing/2014/main" id="{51F23F79-D222-4092-BEF3-F96A0A758DCE}"/>
              </a:ext>
            </a:extLst>
          </p:cNvPr>
          <p:cNvSpPr/>
          <p:nvPr/>
        </p:nvSpPr>
        <p:spPr>
          <a:xfrm>
            <a:off x="856103" y="4095591"/>
            <a:ext cx="1107996" cy="369332"/>
          </a:xfrm>
          <a:prstGeom prst="rect">
            <a:avLst/>
          </a:prstGeom>
        </p:spPr>
        <p:txBody>
          <a:bodyPr wrap="none">
            <a:spAutoFit/>
          </a:bodyPr>
          <a:lstStyle/>
          <a:p>
            <a:r>
              <a:rPr lang="zh-CN" altLang="zh-CN" kern="100">
                <a:latin typeface="Times New Roman" panose="02020603050405020304" pitchFamily="18" charset="0"/>
                <a:ea typeface="宋体" panose="02010600030101010101" pitchFamily="2" charset="-122"/>
              </a:rPr>
              <a:t>研究</a:t>
            </a:r>
            <a:r>
              <a:rPr lang="zh-CN" altLang="en-US" kern="100">
                <a:latin typeface="Times New Roman" panose="02020603050405020304" pitchFamily="18" charset="0"/>
                <a:ea typeface="宋体" panose="02010600030101010101" pitchFamily="2" charset="-122"/>
              </a:rPr>
              <a:t>难点</a:t>
            </a:r>
            <a:endParaRPr lang="zh-CN" altLang="en-US"/>
          </a:p>
        </p:txBody>
      </p:sp>
      <p:sp>
        <p:nvSpPr>
          <p:cNvPr id="8" name="矩形 7">
            <a:extLst>
              <a:ext uri="{FF2B5EF4-FFF2-40B4-BE49-F238E27FC236}">
                <a16:creationId xmlns:a16="http://schemas.microsoft.com/office/drawing/2014/main" id="{D8D4AD4D-3A4A-40E8-B235-FCC4ABC830AE}"/>
              </a:ext>
            </a:extLst>
          </p:cNvPr>
          <p:cNvSpPr/>
          <p:nvPr/>
        </p:nvSpPr>
        <p:spPr>
          <a:xfrm>
            <a:off x="1964099" y="4464923"/>
            <a:ext cx="5493812" cy="369332"/>
          </a:xfrm>
          <a:prstGeom prst="rect">
            <a:avLst/>
          </a:prstGeom>
        </p:spPr>
        <p:txBody>
          <a:bodyPr wrap="none">
            <a:spAutoFit/>
          </a:bodyPr>
          <a:lstStyle/>
          <a:p>
            <a:r>
              <a:rPr lang="zh-CN" altLang="en-US"/>
              <a:t>难点在于抛弃上位机的依赖，完成嵌入式的系统设计</a:t>
            </a:r>
            <a:endParaRPr lang="en-US" altLang="zh-CN"/>
          </a:p>
        </p:txBody>
      </p:sp>
      <p:sp>
        <p:nvSpPr>
          <p:cNvPr id="9" name="矩形 8">
            <a:extLst>
              <a:ext uri="{FF2B5EF4-FFF2-40B4-BE49-F238E27FC236}">
                <a16:creationId xmlns:a16="http://schemas.microsoft.com/office/drawing/2014/main" id="{9FA681C7-5553-4A6E-AF6D-1C5D913F628F}"/>
              </a:ext>
            </a:extLst>
          </p:cNvPr>
          <p:cNvSpPr/>
          <p:nvPr/>
        </p:nvSpPr>
        <p:spPr>
          <a:xfrm>
            <a:off x="856103" y="5285264"/>
            <a:ext cx="1338828" cy="369332"/>
          </a:xfrm>
          <a:prstGeom prst="rect">
            <a:avLst/>
          </a:prstGeom>
        </p:spPr>
        <p:txBody>
          <a:bodyPr wrap="none">
            <a:spAutoFit/>
          </a:bodyPr>
          <a:lstStyle/>
          <a:p>
            <a:r>
              <a:rPr lang="zh-CN" altLang="zh-CN" kern="100">
                <a:latin typeface="Times New Roman" panose="02020603050405020304" pitchFamily="18" charset="0"/>
                <a:ea typeface="宋体" panose="02010600030101010101" pitchFamily="2" charset="-122"/>
              </a:rPr>
              <a:t>研究</a:t>
            </a:r>
            <a:r>
              <a:rPr lang="zh-CN" altLang="en-US" kern="100">
                <a:latin typeface="Times New Roman" panose="02020603050405020304" pitchFamily="18" charset="0"/>
                <a:ea typeface="宋体" panose="02010600030101010101" pitchFamily="2" charset="-122"/>
              </a:rPr>
              <a:t>创新点</a:t>
            </a:r>
            <a:endParaRPr lang="zh-CN" altLang="en-US"/>
          </a:p>
        </p:txBody>
      </p:sp>
      <p:sp>
        <p:nvSpPr>
          <p:cNvPr id="10" name="矩形 9">
            <a:extLst>
              <a:ext uri="{FF2B5EF4-FFF2-40B4-BE49-F238E27FC236}">
                <a16:creationId xmlns:a16="http://schemas.microsoft.com/office/drawing/2014/main" id="{58582DB5-3F0B-4013-9286-1A0DB8E92C58}"/>
              </a:ext>
            </a:extLst>
          </p:cNvPr>
          <p:cNvSpPr/>
          <p:nvPr/>
        </p:nvSpPr>
        <p:spPr>
          <a:xfrm>
            <a:off x="1964099" y="5736273"/>
            <a:ext cx="8263801" cy="369332"/>
          </a:xfrm>
          <a:prstGeom prst="rect">
            <a:avLst/>
          </a:prstGeom>
        </p:spPr>
        <p:txBody>
          <a:bodyPr wrap="none">
            <a:spAutoFit/>
          </a:bodyPr>
          <a:lstStyle/>
          <a:p>
            <a:r>
              <a:rPr lang="zh-CN" altLang="en-US" kern="100">
                <a:latin typeface="Times New Roman" panose="02020603050405020304" pitchFamily="18" charset="0"/>
                <a:ea typeface="宋体" panose="02010600030101010101" pitchFamily="2" charset="-122"/>
              </a:rPr>
              <a:t>创新点</a:t>
            </a:r>
            <a:r>
              <a:rPr lang="zh-CN" altLang="en-US"/>
              <a:t>在于电离层探测系统的新型架构，数据处理方案的改善以及吞吐量的提升</a:t>
            </a:r>
            <a:endParaRPr lang="en-US" altLang="zh-CN"/>
          </a:p>
        </p:txBody>
      </p:sp>
    </p:spTree>
    <p:extLst>
      <p:ext uri="{BB962C8B-B14F-4D97-AF65-F5344CB8AC3E}">
        <p14:creationId xmlns:p14="http://schemas.microsoft.com/office/powerpoint/2010/main" val="107304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20DCE7C-F527-4AB3-82A7-B2557C0CE960}"/>
              </a:ext>
            </a:extLst>
          </p:cNvPr>
          <p:cNvSpPr/>
          <p:nvPr/>
        </p:nvSpPr>
        <p:spPr>
          <a:xfrm>
            <a:off x="5080337" y="0"/>
            <a:ext cx="2031325" cy="369332"/>
          </a:xfrm>
          <a:prstGeom prst="rect">
            <a:avLst/>
          </a:prstGeom>
        </p:spPr>
        <p:txBody>
          <a:bodyPr wrap="none">
            <a:spAutoFit/>
          </a:bodyPr>
          <a:lstStyle/>
          <a:p>
            <a:r>
              <a:rPr lang="zh-CN" altLang="zh-CN" kern="100">
                <a:latin typeface="Times New Roman" panose="02020603050405020304" pitchFamily="18" charset="0"/>
                <a:ea typeface="宋体" panose="02010600030101010101" pitchFamily="2" charset="-122"/>
              </a:rPr>
              <a:t>主要参考文献目录</a:t>
            </a:r>
            <a:endParaRPr lang="zh-CN" altLang="en-US"/>
          </a:p>
        </p:txBody>
      </p:sp>
      <p:sp>
        <p:nvSpPr>
          <p:cNvPr id="3" name="矩形 2">
            <a:extLst>
              <a:ext uri="{FF2B5EF4-FFF2-40B4-BE49-F238E27FC236}">
                <a16:creationId xmlns:a16="http://schemas.microsoft.com/office/drawing/2014/main" id="{E0E0CB8B-1114-45C5-8C8B-C0AB3F879D0A}"/>
              </a:ext>
            </a:extLst>
          </p:cNvPr>
          <p:cNvSpPr/>
          <p:nvPr/>
        </p:nvSpPr>
        <p:spPr>
          <a:xfrm>
            <a:off x="4964921" y="3244334"/>
            <a:ext cx="2262158" cy="369332"/>
          </a:xfrm>
          <a:prstGeom prst="rect">
            <a:avLst/>
          </a:prstGeom>
        </p:spPr>
        <p:txBody>
          <a:bodyPr wrap="none">
            <a:spAutoFit/>
          </a:bodyPr>
          <a:lstStyle/>
          <a:p>
            <a:r>
              <a:rPr lang="zh-CN" altLang="zh-CN" kern="100">
                <a:latin typeface="Times New Roman" panose="02020603050405020304" pitchFamily="18" charset="0"/>
                <a:ea typeface="宋体" panose="02010600030101010101" pitchFamily="2" charset="-122"/>
                <a:cs typeface="Times New Roman" panose="02020603050405020304" pitchFamily="18" charset="0"/>
              </a:rPr>
              <a:t>实验方案或写作计划</a:t>
            </a:r>
            <a:endParaRPr lang="zh-CN" altLang="en-US"/>
          </a:p>
        </p:txBody>
      </p:sp>
    </p:spTree>
    <p:extLst>
      <p:ext uri="{BB962C8B-B14F-4D97-AF65-F5344CB8AC3E}">
        <p14:creationId xmlns:p14="http://schemas.microsoft.com/office/powerpoint/2010/main" val="2586529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D54EEFBD-8A28-43C3-83E1-1423FDC3354E}"/>
              </a:ext>
            </a:extLst>
          </p:cNvPr>
          <p:cNvSpPr txBox="1"/>
          <p:nvPr/>
        </p:nvSpPr>
        <p:spPr>
          <a:xfrm>
            <a:off x="3814269" y="2705725"/>
            <a:ext cx="4563461" cy="1446550"/>
          </a:xfrm>
          <a:prstGeom prst="rect">
            <a:avLst/>
          </a:prstGeom>
          <a:noFill/>
        </p:spPr>
        <p:txBody>
          <a:bodyPr wrap="square" rtlCol="0">
            <a:spAutoFit/>
          </a:bodyPr>
          <a:lstStyle/>
          <a:p>
            <a:pPr algn="dist"/>
            <a:r>
              <a:rPr lang="en-US" altLang="zh-CN" sz="8800">
                <a:solidFill>
                  <a:schemeClr val="bg2">
                    <a:lumMod val="25000"/>
                  </a:schemeClr>
                </a:solidFill>
                <a:latin typeface="Mistral" panose="03090702030407020403" pitchFamily="66" charset="0"/>
                <a:ea typeface="华文琥珀" panose="02010800040101010101" pitchFamily="2" charset="-122"/>
              </a:rPr>
              <a:t>THANKS</a:t>
            </a:r>
            <a:endParaRPr lang="zh-CN" altLang="en-US" sz="8800">
              <a:solidFill>
                <a:schemeClr val="bg2">
                  <a:lumMod val="25000"/>
                </a:schemeClr>
              </a:solidFill>
              <a:latin typeface="Mistral" panose="03090702030407020403" pitchFamily="66" charset="0"/>
              <a:ea typeface="华文琥珀" panose="02010800040101010101" pitchFamily="2" charset="-122"/>
            </a:endParaRPr>
          </a:p>
        </p:txBody>
      </p:sp>
    </p:spTree>
    <p:extLst>
      <p:ext uri="{BB962C8B-B14F-4D97-AF65-F5344CB8AC3E}">
        <p14:creationId xmlns:p14="http://schemas.microsoft.com/office/powerpoint/2010/main" val="617001618"/>
      </p:ext>
    </p:extLst>
  </p:cSld>
  <p:clrMapOvr>
    <a:masterClrMapping/>
  </p:clrMapOvr>
  <mc:AlternateContent xmlns:mc="http://schemas.openxmlformats.org/markup-compatibility/2006">
    <mc:Choice xmlns:p14="http://schemas.microsoft.com/office/powerpoint/2010/main" Requires="p14">
      <p:transition p14:dur="0" advClick="0" advTm="800"/>
    </mc:Choice>
    <mc:Fallback>
      <p:transition advClick="0" advTm="8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26FFFBB-6340-477D-9E24-C9EBB8EF6B61}"/>
              </a:ext>
            </a:extLst>
          </p:cNvPr>
          <p:cNvSpPr txBox="1"/>
          <p:nvPr/>
        </p:nvSpPr>
        <p:spPr>
          <a:xfrm>
            <a:off x="3814269" y="2705725"/>
            <a:ext cx="4563461" cy="1446550"/>
          </a:xfrm>
          <a:prstGeom prst="rect">
            <a:avLst/>
          </a:prstGeom>
          <a:noFill/>
        </p:spPr>
        <p:txBody>
          <a:bodyPr wrap="square" rtlCol="0">
            <a:spAutoFit/>
          </a:bodyPr>
          <a:lstStyle/>
          <a:p>
            <a:pPr algn="dist"/>
            <a:r>
              <a:rPr lang="en-US" altLang="zh-CN" sz="8800">
                <a:solidFill>
                  <a:schemeClr val="bg2"/>
                </a:solidFill>
                <a:latin typeface="Mistral" panose="03090702030407020403" pitchFamily="66" charset="0"/>
                <a:ea typeface="华文琥珀" panose="02010800040101010101" pitchFamily="2" charset="-122"/>
              </a:rPr>
              <a:t>THANKS</a:t>
            </a:r>
            <a:endParaRPr lang="zh-CN" altLang="en-US" sz="8800">
              <a:solidFill>
                <a:schemeClr val="bg2"/>
              </a:solidFill>
              <a:latin typeface="Mistral" panose="03090702030407020403" pitchFamily="66" charset="0"/>
              <a:ea typeface="华文琥珀" panose="02010800040101010101" pitchFamily="2" charset="-122"/>
            </a:endParaRPr>
          </a:p>
        </p:txBody>
      </p:sp>
    </p:spTree>
    <p:extLst>
      <p:ext uri="{BB962C8B-B14F-4D97-AF65-F5344CB8AC3E}">
        <p14:creationId xmlns:p14="http://schemas.microsoft.com/office/powerpoint/2010/main" val="4117675798"/>
      </p:ext>
    </p:extLst>
  </p:cSld>
  <p:clrMapOvr>
    <a:masterClrMapping/>
  </p:clrMapOvr>
  <mc:AlternateContent xmlns:mc="http://schemas.openxmlformats.org/markup-compatibility/2006">
    <mc:Choice xmlns:p14="http://schemas.microsoft.com/office/powerpoint/2010/main" Requires="p14">
      <p:transition spd="slow" p14:dur="2000" advClick="0">
        <p:fade/>
      </p:transition>
    </mc:Choice>
    <mc:Fallback>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a:extLst>
              <a:ext uri="{FF2B5EF4-FFF2-40B4-BE49-F238E27FC236}">
                <a16:creationId xmlns:a16="http://schemas.microsoft.com/office/drawing/2014/main" id="{224152FE-B165-432C-A582-1E738F064521}"/>
              </a:ext>
            </a:extLst>
          </p:cNvPr>
          <p:cNvSpPr/>
          <p:nvPr/>
        </p:nvSpPr>
        <p:spPr>
          <a:xfrm>
            <a:off x="2672303" y="2577588"/>
            <a:ext cx="176964" cy="176964"/>
          </a:xfrm>
          <a:prstGeom prst="ellipse">
            <a:avLst/>
          </a:prstGeom>
          <a:solidFill>
            <a:srgbClr val="629BD5"/>
          </a:solidFill>
          <a:ln>
            <a:noFill/>
          </a:ln>
          <a:effectLst>
            <a:outerShdw blurRad="63500" sx="99000" sy="99000" algn="c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2">
                  <a:lumMod val="25000"/>
                </a:schemeClr>
              </a:solidFill>
            </a:endParaRPr>
          </a:p>
        </p:txBody>
      </p:sp>
      <p:sp>
        <p:nvSpPr>
          <p:cNvPr id="24" name="文本框 23">
            <a:extLst>
              <a:ext uri="{FF2B5EF4-FFF2-40B4-BE49-F238E27FC236}">
                <a16:creationId xmlns:a16="http://schemas.microsoft.com/office/drawing/2014/main" id="{2666BBFD-F3B5-47D5-A01F-C9620775471C}"/>
              </a:ext>
            </a:extLst>
          </p:cNvPr>
          <p:cNvSpPr txBox="1"/>
          <p:nvPr/>
        </p:nvSpPr>
        <p:spPr>
          <a:xfrm>
            <a:off x="3109049" y="2435238"/>
            <a:ext cx="3877985" cy="461665"/>
          </a:xfrm>
          <a:prstGeom prst="rect">
            <a:avLst/>
          </a:prstGeom>
          <a:noFill/>
        </p:spPr>
        <p:txBody>
          <a:bodyPr wrap="none" rtlCol="0">
            <a:spAutoFit/>
          </a:bodyPr>
          <a:lstStyle/>
          <a:p>
            <a:r>
              <a:rPr lang="zh-CN" altLang="zh-CN" sz="2400" kern="100">
                <a:solidFill>
                  <a:schemeClr val="bg2">
                    <a:lumMod val="25000"/>
                  </a:schemeClr>
                </a:solidFill>
                <a:latin typeface="+mn-ea"/>
              </a:rPr>
              <a:t>论文选题的理由和实际意义</a:t>
            </a:r>
          </a:p>
        </p:txBody>
      </p:sp>
      <p:sp>
        <p:nvSpPr>
          <p:cNvPr id="16" name="椭圆 15">
            <a:extLst>
              <a:ext uri="{FF2B5EF4-FFF2-40B4-BE49-F238E27FC236}">
                <a16:creationId xmlns:a16="http://schemas.microsoft.com/office/drawing/2014/main" id="{2ABB0197-7C0E-4783-916A-A4513C8029A6}"/>
              </a:ext>
            </a:extLst>
          </p:cNvPr>
          <p:cNvSpPr/>
          <p:nvPr/>
        </p:nvSpPr>
        <p:spPr>
          <a:xfrm>
            <a:off x="2672303" y="3486247"/>
            <a:ext cx="176964" cy="176964"/>
          </a:xfrm>
          <a:prstGeom prst="ellipse">
            <a:avLst/>
          </a:prstGeom>
          <a:solidFill>
            <a:srgbClr val="A997C0"/>
          </a:solidFill>
          <a:ln>
            <a:noFill/>
          </a:ln>
          <a:effectLst>
            <a:outerShdw blurRad="63500" sx="99000" sy="99000" algn="c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2">
                  <a:lumMod val="25000"/>
                </a:schemeClr>
              </a:solidFill>
            </a:endParaRPr>
          </a:p>
        </p:txBody>
      </p:sp>
      <p:sp>
        <p:nvSpPr>
          <p:cNvPr id="25" name="文本框 24">
            <a:extLst>
              <a:ext uri="{FF2B5EF4-FFF2-40B4-BE49-F238E27FC236}">
                <a16:creationId xmlns:a16="http://schemas.microsoft.com/office/drawing/2014/main" id="{AA92EDC2-FF9D-4637-ADF0-06C305AD3D2C}"/>
              </a:ext>
            </a:extLst>
          </p:cNvPr>
          <p:cNvSpPr txBox="1"/>
          <p:nvPr/>
        </p:nvSpPr>
        <p:spPr>
          <a:xfrm>
            <a:off x="3109049" y="3343897"/>
            <a:ext cx="5109091" cy="461665"/>
          </a:xfrm>
          <a:prstGeom prst="rect">
            <a:avLst/>
          </a:prstGeom>
          <a:noFill/>
        </p:spPr>
        <p:txBody>
          <a:bodyPr wrap="none" rtlCol="0">
            <a:spAutoFit/>
          </a:bodyPr>
          <a:lstStyle/>
          <a:p>
            <a:r>
              <a:rPr lang="zh-CN" altLang="zh-CN" sz="2400" kern="100">
                <a:solidFill>
                  <a:schemeClr val="bg2">
                    <a:lumMod val="25000"/>
                  </a:schemeClr>
                </a:solidFill>
                <a:latin typeface="+mn-ea"/>
              </a:rPr>
              <a:t>国内外关于该课题的研究现状及趋势</a:t>
            </a:r>
          </a:p>
        </p:txBody>
      </p:sp>
      <p:sp>
        <p:nvSpPr>
          <p:cNvPr id="18" name="椭圆 17">
            <a:extLst>
              <a:ext uri="{FF2B5EF4-FFF2-40B4-BE49-F238E27FC236}">
                <a16:creationId xmlns:a16="http://schemas.microsoft.com/office/drawing/2014/main" id="{016EFD14-677E-49D8-A06D-4E6DDBF18022}"/>
              </a:ext>
            </a:extLst>
          </p:cNvPr>
          <p:cNvSpPr/>
          <p:nvPr/>
        </p:nvSpPr>
        <p:spPr>
          <a:xfrm>
            <a:off x="2672303" y="5568953"/>
            <a:ext cx="176964" cy="176964"/>
          </a:xfrm>
          <a:prstGeom prst="ellipse">
            <a:avLst/>
          </a:prstGeom>
          <a:solidFill>
            <a:srgbClr val="ED7F3A"/>
          </a:solidFill>
          <a:ln>
            <a:noFill/>
          </a:ln>
          <a:effectLst>
            <a:outerShdw blurRad="63500" sx="99000" sy="99000" algn="c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2">
                  <a:lumMod val="25000"/>
                </a:schemeClr>
              </a:solidFill>
            </a:endParaRPr>
          </a:p>
        </p:txBody>
      </p:sp>
      <p:sp>
        <p:nvSpPr>
          <p:cNvPr id="27" name="文本框 26">
            <a:extLst>
              <a:ext uri="{FF2B5EF4-FFF2-40B4-BE49-F238E27FC236}">
                <a16:creationId xmlns:a16="http://schemas.microsoft.com/office/drawing/2014/main" id="{5CEEDF72-441D-4311-89BE-993067A15815}"/>
              </a:ext>
            </a:extLst>
          </p:cNvPr>
          <p:cNvSpPr txBox="1"/>
          <p:nvPr/>
        </p:nvSpPr>
        <p:spPr>
          <a:xfrm>
            <a:off x="3109049" y="5426603"/>
            <a:ext cx="2646878" cy="461665"/>
          </a:xfrm>
          <a:prstGeom prst="rect">
            <a:avLst/>
          </a:prstGeom>
          <a:noFill/>
        </p:spPr>
        <p:txBody>
          <a:bodyPr wrap="none" rtlCol="0">
            <a:spAutoFit/>
          </a:bodyPr>
          <a:lstStyle/>
          <a:p>
            <a:r>
              <a:rPr lang="zh-CN" altLang="zh-CN" sz="2400" kern="100">
                <a:solidFill>
                  <a:schemeClr val="bg2">
                    <a:lumMod val="25000"/>
                  </a:schemeClr>
                </a:solidFill>
                <a:latin typeface="+mn-ea"/>
              </a:rPr>
              <a:t>主要参考文献目录</a:t>
            </a:r>
          </a:p>
        </p:txBody>
      </p:sp>
      <p:sp>
        <p:nvSpPr>
          <p:cNvPr id="36" name="任意多边形: 形状 35">
            <a:extLst>
              <a:ext uri="{FF2B5EF4-FFF2-40B4-BE49-F238E27FC236}">
                <a16:creationId xmlns:a16="http://schemas.microsoft.com/office/drawing/2014/main" id="{9D98FA5A-487B-45DF-B526-F2FC78A2CED4}"/>
              </a:ext>
            </a:extLst>
          </p:cNvPr>
          <p:cNvSpPr/>
          <p:nvPr/>
        </p:nvSpPr>
        <p:spPr>
          <a:xfrm>
            <a:off x="331035" y="331701"/>
            <a:ext cx="11860965" cy="1045031"/>
          </a:xfrm>
          <a:custGeom>
            <a:avLst/>
            <a:gdLst>
              <a:gd name="connsiteX0" fmla="*/ 522515 w 11860965"/>
              <a:gd name="connsiteY0" fmla="*/ 0 h 1045031"/>
              <a:gd name="connsiteX1" fmla="*/ 522525 w 11860965"/>
              <a:gd name="connsiteY1" fmla="*/ 1 h 1045031"/>
              <a:gd name="connsiteX2" fmla="*/ 11860965 w 11860965"/>
              <a:gd name="connsiteY2" fmla="*/ 1 h 1045031"/>
              <a:gd name="connsiteX3" fmla="*/ 11860965 w 11860965"/>
              <a:gd name="connsiteY3" fmla="*/ 1045031 h 1045031"/>
              <a:gd name="connsiteX4" fmla="*/ 519865 w 11860965"/>
              <a:gd name="connsiteY4" fmla="*/ 1045031 h 1045031"/>
              <a:gd name="connsiteX5" fmla="*/ 519865 w 11860965"/>
              <a:gd name="connsiteY5" fmla="*/ 1044763 h 1045031"/>
              <a:gd name="connsiteX6" fmla="*/ 417210 w 11860965"/>
              <a:gd name="connsiteY6" fmla="*/ 1034414 h 1045031"/>
              <a:gd name="connsiteX7" fmla="*/ 0 w 11860965"/>
              <a:gd name="connsiteY7" fmla="*/ 522515 h 1045031"/>
              <a:gd name="connsiteX8" fmla="*/ 417210 w 11860965"/>
              <a:gd name="connsiteY8" fmla="*/ 10616 h 1045031"/>
              <a:gd name="connsiteX9" fmla="*/ 519865 w 11860965"/>
              <a:gd name="connsiteY9" fmla="*/ 267 h 1045031"/>
              <a:gd name="connsiteX10" fmla="*/ 519865 w 11860965"/>
              <a:gd name="connsiteY10" fmla="*/ 1 h 1045031"/>
              <a:gd name="connsiteX11" fmla="*/ 522505 w 11860965"/>
              <a:gd name="connsiteY11" fmla="*/ 1 h 104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60965" h="1045031">
                <a:moveTo>
                  <a:pt x="522515" y="0"/>
                </a:moveTo>
                <a:lnTo>
                  <a:pt x="522525" y="1"/>
                </a:lnTo>
                <a:lnTo>
                  <a:pt x="11860965" y="1"/>
                </a:lnTo>
                <a:lnTo>
                  <a:pt x="11860965" y="1045031"/>
                </a:lnTo>
                <a:lnTo>
                  <a:pt x="519865" y="1045031"/>
                </a:lnTo>
                <a:lnTo>
                  <a:pt x="519865" y="1044763"/>
                </a:lnTo>
                <a:lnTo>
                  <a:pt x="417210" y="1034414"/>
                </a:lnTo>
                <a:cubicBezTo>
                  <a:pt x="179109" y="985692"/>
                  <a:pt x="0" y="775020"/>
                  <a:pt x="0" y="522515"/>
                </a:cubicBezTo>
                <a:cubicBezTo>
                  <a:pt x="0" y="270010"/>
                  <a:pt x="179109" y="59338"/>
                  <a:pt x="417210" y="10616"/>
                </a:cubicBezTo>
                <a:lnTo>
                  <a:pt x="519865" y="267"/>
                </a:lnTo>
                <a:lnTo>
                  <a:pt x="519865" y="1"/>
                </a:lnTo>
                <a:lnTo>
                  <a:pt x="522505" y="1"/>
                </a:lnTo>
                <a:close/>
              </a:path>
            </a:pathLst>
          </a:custGeom>
          <a:solidFill>
            <a:schemeClr val="bg1">
              <a:lumMod val="95000"/>
            </a:schemeClr>
          </a:solidFill>
          <a:ln>
            <a:noFill/>
          </a:ln>
          <a:effectLst>
            <a:outerShdw blurRad="63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descr="http://logo.logozhizuowang.com/uploads/090331/1_184857_1.jpg">
            <a:extLst>
              <a:ext uri="{FF2B5EF4-FFF2-40B4-BE49-F238E27FC236}">
                <a16:creationId xmlns:a16="http://schemas.microsoft.com/office/drawing/2014/main" id="{61C3CC53-1CE4-4F76-8D93-D37705B8E2FA}"/>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2749" y="394223"/>
            <a:ext cx="919703" cy="919703"/>
          </a:xfrm>
          <a:custGeom>
            <a:avLst/>
            <a:gdLst>
              <a:gd name="connsiteX0" fmla="*/ 2857500 w 5715000"/>
              <a:gd name="connsiteY0" fmla="*/ 0 h 5715000"/>
              <a:gd name="connsiteX1" fmla="*/ 5715000 w 5715000"/>
              <a:gd name="connsiteY1" fmla="*/ 2857500 h 5715000"/>
              <a:gd name="connsiteX2" fmla="*/ 2857500 w 5715000"/>
              <a:gd name="connsiteY2" fmla="*/ 5715000 h 5715000"/>
              <a:gd name="connsiteX3" fmla="*/ 0 w 5715000"/>
              <a:gd name="connsiteY3" fmla="*/ 2857500 h 5715000"/>
              <a:gd name="connsiteX4" fmla="*/ 2857500 w 5715000"/>
              <a:gd name="connsiteY4" fmla="*/ 0 h 57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0" h="5715000">
                <a:moveTo>
                  <a:pt x="2857500" y="0"/>
                </a:moveTo>
                <a:cubicBezTo>
                  <a:pt x="4435654" y="0"/>
                  <a:pt x="5715000" y="1279346"/>
                  <a:pt x="5715000" y="2857500"/>
                </a:cubicBezTo>
                <a:cubicBezTo>
                  <a:pt x="5715000" y="4435654"/>
                  <a:pt x="4435654" y="5715000"/>
                  <a:pt x="2857500" y="5715000"/>
                </a:cubicBezTo>
                <a:cubicBezTo>
                  <a:pt x="1279346" y="5715000"/>
                  <a:pt x="0" y="4435654"/>
                  <a:pt x="0" y="2857500"/>
                </a:cubicBezTo>
                <a:cubicBezTo>
                  <a:pt x="0" y="1279346"/>
                  <a:pt x="1279346" y="0"/>
                  <a:pt x="2857500" y="0"/>
                </a:cubicBezTo>
                <a:close/>
              </a:path>
            </a:pathLst>
          </a:cu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C6CD09B4-6E78-430D-B4AA-AC362759792F}"/>
              </a:ext>
            </a:extLst>
          </p:cNvPr>
          <p:cNvSpPr txBox="1"/>
          <p:nvPr/>
        </p:nvSpPr>
        <p:spPr>
          <a:xfrm>
            <a:off x="4680124" y="561686"/>
            <a:ext cx="2831752" cy="584775"/>
          </a:xfrm>
          <a:prstGeom prst="rect">
            <a:avLst/>
          </a:prstGeom>
          <a:noFill/>
        </p:spPr>
        <p:txBody>
          <a:bodyPr wrap="square" rtlCol="0">
            <a:spAutoFit/>
          </a:bodyPr>
          <a:lstStyle/>
          <a:p>
            <a:pPr algn="dist"/>
            <a:r>
              <a:rPr lang="zh-CN" altLang="en-US" sz="3200">
                <a:solidFill>
                  <a:schemeClr val="accent3">
                    <a:lumMod val="50000"/>
                  </a:schemeClr>
                </a:solidFill>
                <a:latin typeface="+mj-ea"/>
                <a:ea typeface="+mj-ea"/>
              </a:rPr>
              <a:t>报告内容</a:t>
            </a:r>
          </a:p>
        </p:txBody>
      </p:sp>
      <p:sp>
        <p:nvSpPr>
          <p:cNvPr id="17" name="椭圆 16">
            <a:extLst>
              <a:ext uri="{FF2B5EF4-FFF2-40B4-BE49-F238E27FC236}">
                <a16:creationId xmlns:a16="http://schemas.microsoft.com/office/drawing/2014/main" id="{56B6E747-5129-4E49-804C-2C2D54A5102F}"/>
              </a:ext>
            </a:extLst>
          </p:cNvPr>
          <p:cNvSpPr/>
          <p:nvPr/>
        </p:nvSpPr>
        <p:spPr>
          <a:xfrm>
            <a:off x="2672303" y="4527601"/>
            <a:ext cx="176964" cy="176964"/>
          </a:xfrm>
          <a:prstGeom prst="ellipse">
            <a:avLst/>
          </a:prstGeom>
          <a:solidFill>
            <a:srgbClr val="DB8D87"/>
          </a:solidFill>
          <a:ln>
            <a:noFill/>
          </a:ln>
          <a:effectLst>
            <a:outerShdw blurRad="63500" sx="99000" sy="99000" algn="c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2">
                  <a:lumMod val="25000"/>
                </a:schemeClr>
              </a:solidFill>
            </a:endParaRPr>
          </a:p>
        </p:txBody>
      </p:sp>
      <p:sp>
        <p:nvSpPr>
          <p:cNvPr id="26" name="文本框 25">
            <a:extLst>
              <a:ext uri="{FF2B5EF4-FFF2-40B4-BE49-F238E27FC236}">
                <a16:creationId xmlns:a16="http://schemas.microsoft.com/office/drawing/2014/main" id="{E21376F6-D577-427D-90E8-E4B997E720E9}"/>
              </a:ext>
            </a:extLst>
          </p:cNvPr>
          <p:cNvSpPr txBox="1"/>
          <p:nvPr/>
        </p:nvSpPr>
        <p:spPr>
          <a:xfrm>
            <a:off x="3109049" y="4385251"/>
            <a:ext cx="1415772" cy="461665"/>
          </a:xfrm>
          <a:prstGeom prst="rect">
            <a:avLst/>
          </a:prstGeom>
          <a:noFill/>
        </p:spPr>
        <p:txBody>
          <a:bodyPr wrap="none" rtlCol="0">
            <a:spAutoFit/>
          </a:bodyPr>
          <a:lstStyle/>
          <a:p>
            <a:r>
              <a:rPr lang="zh-CN" altLang="zh-CN" sz="2400" kern="100">
                <a:solidFill>
                  <a:schemeClr val="bg2">
                    <a:lumMod val="25000"/>
                  </a:schemeClr>
                </a:solidFill>
                <a:latin typeface="+mn-ea"/>
              </a:rPr>
              <a:t>研究计划</a:t>
            </a:r>
            <a:endParaRPr lang="zh-CN" altLang="en-US" sz="2400">
              <a:solidFill>
                <a:schemeClr val="bg2">
                  <a:lumMod val="25000"/>
                </a:schemeClr>
              </a:solidFill>
              <a:latin typeface="+mn-ea"/>
            </a:endParaRPr>
          </a:p>
        </p:txBody>
      </p:sp>
      <p:grpSp>
        <p:nvGrpSpPr>
          <p:cNvPr id="2" name="组合 1">
            <a:extLst>
              <a:ext uri="{FF2B5EF4-FFF2-40B4-BE49-F238E27FC236}">
                <a16:creationId xmlns:a16="http://schemas.microsoft.com/office/drawing/2014/main" id="{08342EFA-F3BD-4654-B0DB-EC2131B3F4ED}"/>
              </a:ext>
            </a:extLst>
          </p:cNvPr>
          <p:cNvGrpSpPr/>
          <p:nvPr/>
        </p:nvGrpSpPr>
        <p:grpSpPr>
          <a:xfrm>
            <a:off x="4680124" y="4252556"/>
            <a:ext cx="4552776" cy="727054"/>
            <a:chOff x="4680124" y="4252556"/>
            <a:chExt cx="4552776" cy="727054"/>
          </a:xfrm>
        </p:grpSpPr>
        <p:sp>
          <p:nvSpPr>
            <p:cNvPr id="38" name="矩形 37">
              <a:extLst>
                <a:ext uri="{FF2B5EF4-FFF2-40B4-BE49-F238E27FC236}">
                  <a16:creationId xmlns:a16="http://schemas.microsoft.com/office/drawing/2014/main" id="{8D81D258-D1AC-4E70-8748-C620351E94BB}"/>
                </a:ext>
              </a:extLst>
            </p:cNvPr>
            <p:cNvSpPr/>
            <p:nvPr/>
          </p:nvSpPr>
          <p:spPr>
            <a:xfrm>
              <a:off x="4854493" y="4431417"/>
              <a:ext cx="762418" cy="369332"/>
            </a:xfrm>
            <a:prstGeom prst="rect">
              <a:avLst/>
            </a:prstGeom>
          </p:spPr>
          <p:txBody>
            <a:bodyPr wrap="none">
              <a:spAutoFit/>
            </a:bodyPr>
            <a:lstStyle/>
            <a:p>
              <a:r>
                <a:rPr lang="zh-CN" altLang="zh-CN" kern="100">
                  <a:solidFill>
                    <a:schemeClr val="bg2">
                      <a:lumMod val="25000"/>
                    </a:schemeClr>
                  </a:solidFill>
                  <a:latin typeface="微软雅黑" panose="020B0503020204020204" pitchFamily="34" charset="-122"/>
                  <a:ea typeface="微软雅黑" panose="020B0503020204020204" pitchFamily="34" charset="-122"/>
                </a:rPr>
                <a:t>目标</a:t>
              </a:r>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2779A009-05C2-46B8-BDFB-1C93203DCC2B}"/>
                </a:ext>
              </a:extLst>
            </p:cNvPr>
            <p:cNvSpPr/>
            <p:nvPr/>
          </p:nvSpPr>
          <p:spPr>
            <a:xfrm>
              <a:off x="5767361" y="4431417"/>
              <a:ext cx="762418" cy="369332"/>
            </a:xfrm>
            <a:prstGeom prst="rect">
              <a:avLst/>
            </a:prstGeom>
          </p:spPr>
          <p:txBody>
            <a:bodyPr wrap="none">
              <a:spAutoFit/>
            </a:bodyPr>
            <a:lstStyle/>
            <a:p>
              <a:r>
                <a:rPr lang="zh-CN" altLang="en-US" kern="100">
                  <a:solidFill>
                    <a:schemeClr val="bg2">
                      <a:lumMod val="25000"/>
                    </a:schemeClr>
                  </a:solidFill>
                  <a:latin typeface="微软雅黑" panose="020B0503020204020204" pitchFamily="34" charset="-122"/>
                  <a:ea typeface="微软雅黑" panose="020B0503020204020204" pitchFamily="34" charset="-122"/>
                </a:rPr>
                <a:t>内容</a:t>
              </a:r>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4E451497-6D6F-4E9B-BA45-B99DF0384588}"/>
                </a:ext>
              </a:extLst>
            </p:cNvPr>
            <p:cNvSpPr/>
            <p:nvPr/>
          </p:nvSpPr>
          <p:spPr>
            <a:xfrm>
              <a:off x="6680229" y="4431417"/>
              <a:ext cx="762418" cy="369332"/>
            </a:xfrm>
            <a:prstGeom prst="rect">
              <a:avLst/>
            </a:prstGeom>
          </p:spPr>
          <p:txBody>
            <a:bodyPr wrap="none">
              <a:spAutoFit/>
            </a:bodyPr>
            <a:lstStyle/>
            <a:p>
              <a:r>
                <a:rPr lang="zh-CN" altLang="en-US" kern="100">
                  <a:solidFill>
                    <a:schemeClr val="bg2">
                      <a:lumMod val="25000"/>
                    </a:schemeClr>
                  </a:solidFill>
                  <a:latin typeface="微软雅黑" panose="020B0503020204020204" pitchFamily="34" charset="-122"/>
                  <a:ea typeface="微软雅黑" panose="020B0503020204020204" pitchFamily="34" charset="-122"/>
                </a:rPr>
                <a:t>难点</a:t>
              </a:r>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AB545D6D-4640-43F0-98E2-D2977461C99A}"/>
                </a:ext>
              </a:extLst>
            </p:cNvPr>
            <p:cNvSpPr/>
            <p:nvPr/>
          </p:nvSpPr>
          <p:spPr>
            <a:xfrm>
              <a:off x="7593098" y="4431417"/>
              <a:ext cx="1639802" cy="369332"/>
            </a:xfrm>
            <a:prstGeom prst="rect">
              <a:avLst/>
            </a:prstGeom>
          </p:spPr>
          <p:txBody>
            <a:bodyPr wrap="none">
              <a:spAutoFit/>
            </a:bodyPr>
            <a:lstStyle/>
            <a:p>
              <a:r>
                <a:rPr lang="zh-CN" altLang="en-US" kern="100">
                  <a:solidFill>
                    <a:schemeClr val="bg2">
                      <a:lumMod val="25000"/>
                    </a:schemeClr>
                  </a:solidFill>
                  <a:latin typeface="微软雅黑" panose="020B0503020204020204" pitchFamily="34" charset="-122"/>
                  <a:ea typeface="微软雅黑" panose="020B0503020204020204" pitchFamily="34" charset="-122"/>
                </a:rPr>
                <a:t>创新点  </a:t>
              </a:r>
              <a:r>
                <a:rPr lang="en-US" altLang="zh-CN" kern="100">
                  <a:solidFill>
                    <a:schemeClr val="bg2">
                      <a:lumMod val="25000"/>
                    </a:schemeClr>
                  </a:solidFill>
                  <a:latin typeface="微软雅黑" panose="020B0503020204020204" pitchFamily="34" charset="-122"/>
                  <a:ea typeface="微软雅黑" panose="020B0503020204020204" pitchFamily="34" charset="-122"/>
                </a:rPr>
                <a:t>……</a:t>
              </a:r>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sp>
          <p:nvSpPr>
            <p:cNvPr id="47" name="左大括号 46">
              <a:extLst>
                <a:ext uri="{FF2B5EF4-FFF2-40B4-BE49-F238E27FC236}">
                  <a16:creationId xmlns:a16="http://schemas.microsoft.com/office/drawing/2014/main" id="{B7C48332-6543-4EA1-B7DC-30A74582CB28}"/>
                </a:ext>
              </a:extLst>
            </p:cNvPr>
            <p:cNvSpPr/>
            <p:nvPr/>
          </p:nvSpPr>
          <p:spPr>
            <a:xfrm rot="10800000">
              <a:off x="8954977" y="4252556"/>
              <a:ext cx="238172" cy="727053"/>
            </a:xfrm>
            <a:prstGeom prst="leftBrace">
              <a:avLst>
                <a:gd name="adj1" fmla="val 147059"/>
                <a:gd name="adj2" fmla="val 50000"/>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bg2">
                    <a:lumMod val="25000"/>
                  </a:schemeClr>
                </a:solidFill>
              </a:endParaRPr>
            </a:p>
          </p:txBody>
        </p:sp>
        <p:sp>
          <p:nvSpPr>
            <p:cNvPr id="48" name="左大括号 47">
              <a:extLst>
                <a:ext uri="{FF2B5EF4-FFF2-40B4-BE49-F238E27FC236}">
                  <a16:creationId xmlns:a16="http://schemas.microsoft.com/office/drawing/2014/main" id="{516061DD-1733-4E5B-B83B-CAC32772984A}"/>
                </a:ext>
              </a:extLst>
            </p:cNvPr>
            <p:cNvSpPr/>
            <p:nvPr/>
          </p:nvSpPr>
          <p:spPr>
            <a:xfrm>
              <a:off x="4680124" y="4252557"/>
              <a:ext cx="238172" cy="727053"/>
            </a:xfrm>
            <a:prstGeom prst="leftBrace">
              <a:avLst>
                <a:gd name="adj1" fmla="val 147059"/>
                <a:gd name="adj2" fmla="val 50000"/>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bg2">
                    <a:lumMod val="25000"/>
                  </a:schemeClr>
                </a:solidFill>
              </a:endParaRPr>
            </a:p>
          </p:txBody>
        </p:sp>
      </p:grpSp>
    </p:spTree>
    <p:extLst>
      <p:ext uri="{BB962C8B-B14F-4D97-AF65-F5344CB8AC3E}">
        <p14:creationId xmlns:p14="http://schemas.microsoft.com/office/powerpoint/2010/main" val="22061660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1+#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1000" fill="hold"/>
                                        <p:tgtEl>
                                          <p:spTgt spid="32"/>
                                        </p:tgtEl>
                                        <p:attrNameLst>
                                          <p:attrName>ppt_x</p:attrName>
                                        </p:attrNameLst>
                                      </p:cBhvr>
                                      <p:tavLst>
                                        <p:tav tm="0">
                                          <p:val>
                                            <p:strVal val="1+#ppt_w/2"/>
                                          </p:val>
                                        </p:tav>
                                        <p:tav tm="100000">
                                          <p:val>
                                            <p:strVal val="#ppt_x"/>
                                          </p:val>
                                        </p:tav>
                                      </p:tavLst>
                                    </p:anim>
                                    <p:anim calcmode="lin" valueType="num">
                                      <p:cBhvr additive="base">
                                        <p:cTn id="13" dur="1000" fill="hold"/>
                                        <p:tgtEl>
                                          <p:spTgt spid="32"/>
                                        </p:tgtEl>
                                        <p:attrNameLst>
                                          <p:attrName>ppt_y</p:attrName>
                                        </p:attrNameLst>
                                      </p:cBhvr>
                                      <p:tavLst>
                                        <p:tav tm="0">
                                          <p:val>
                                            <p:strVal val="#ppt_y"/>
                                          </p:val>
                                        </p:tav>
                                        <p:tav tm="100000">
                                          <p:val>
                                            <p:strVal val="#ppt_y"/>
                                          </p:val>
                                        </p:tav>
                                      </p:tavLst>
                                    </p:anim>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600"/>
                                        <p:tgtEl>
                                          <p:spTgt spid="8"/>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anim calcmode="lin" valueType="num">
                                      <p:cBhvr>
                                        <p:cTn id="24" dur="500" fill="hold"/>
                                        <p:tgtEl>
                                          <p:spTgt spid="24"/>
                                        </p:tgtEl>
                                        <p:attrNameLst>
                                          <p:attrName>ppt_x</p:attrName>
                                        </p:attrNameLst>
                                      </p:cBhvr>
                                      <p:tavLst>
                                        <p:tav tm="0">
                                          <p:val>
                                            <p:strVal val="#ppt_x"/>
                                          </p:val>
                                        </p:tav>
                                        <p:tav tm="100000">
                                          <p:val>
                                            <p:strVal val="#ppt_x"/>
                                          </p:val>
                                        </p:tav>
                                      </p:tavLst>
                                    </p:anim>
                                    <p:anim calcmode="lin" valueType="num">
                                      <p:cBhvr>
                                        <p:cTn id="25" dur="500" fill="hold"/>
                                        <p:tgtEl>
                                          <p:spTgt spid="24"/>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42"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anim calcmode="lin" valueType="num">
                                      <p:cBhvr>
                                        <p:cTn id="33" dur="500" fill="hold"/>
                                        <p:tgtEl>
                                          <p:spTgt spid="25"/>
                                        </p:tgtEl>
                                        <p:attrNameLst>
                                          <p:attrName>ppt_x</p:attrName>
                                        </p:attrNameLst>
                                      </p:cBhvr>
                                      <p:tavLst>
                                        <p:tav tm="0">
                                          <p:val>
                                            <p:strVal val="#ppt_x"/>
                                          </p:val>
                                        </p:tav>
                                        <p:tav tm="100000">
                                          <p:val>
                                            <p:strVal val="#ppt_x"/>
                                          </p:val>
                                        </p:tav>
                                      </p:tavLst>
                                    </p:anim>
                                    <p:anim calcmode="lin" valueType="num">
                                      <p:cBhvr>
                                        <p:cTn id="34" dur="500" fill="hold"/>
                                        <p:tgtEl>
                                          <p:spTgt spid="25"/>
                                        </p:tgtEl>
                                        <p:attrNameLst>
                                          <p:attrName>ppt_y</p:attrName>
                                        </p:attrNameLst>
                                      </p:cBhvr>
                                      <p:tavLst>
                                        <p:tav tm="0">
                                          <p:val>
                                            <p:strVal val="#ppt_y+.1"/>
                                          </p:val>
                                        </p:tav>
                                        <p:tav tm="100000">
                                          <p:val>
                                            <p:strVal val="#ppt_y"/>
                                          </p:val>
                                        </p:tav>
                                      </p:tavLst>
                                    </p:anim>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42"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anim calcmode="lin" valueType="num">
                                      <p:cBhvr>
                                        <p:cTn id="42" dur="500" fill="hold"/>
                                        <p:tgtEl>
                                          <p:spTgt spid="26"/>
                                        </p:tgtEl>
                                        <p:attrNameLst>
                                          <p:attrName>ppt_x</p:attrName>
                                        </p:attrNameLst>
                                      </p:cBhvr>
                                      <p:tavLst>
                                        <p:tav tm="0">
                                          <p:val>
                                            <p:strVal val="#ppt_x"/>
                                          </p:val>
                                        </p:tav>
                                        <p:tav tm="100000">
                                          <p:val>
                                            <p:strVal val="#ppt_x"/>
                                          </p:val>
                                        </p:tav>
                                      </p:tavLst>
                                    </p:anim>
                                    <p:anim calcmode="lin" valueType="num">
                                      <p:cBhvr>
                                        <p:cTn id="43" dur="500" fill="hold"/>
                                        <p:tgtEl>
                                          <p:spTgt spid="26"/>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16" presetClass="entr" presetSubtype="21"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arn(inVertical)">
                                      <p:cBhvr>
                                        <p:cTn id="47" dur="500"/>
                                        <p:tgtEl>
                                          <p:spTgt spid="2"/>
                                        </p:tgtEl>
                                      </p:cBhvr>
                                    </p:animEffec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42"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anim calcmode="lin" valueType="num">
                                      <p:cBhvr>
                                        <p:cTn id="55" dur="500" fill="hold"/>
                                        <p:tgtEl>
                                          <p:spTgt spid="27"/>
                                        </p:tgtEl>
                                        <p:attrNameLst>
                                          <p:attrName>ppt_x</p:attrName>
                                        </p:attrNameLst>
                                      </p:cBhvr>
                                      <p:tavLst>
                                        <p:tav tm="0">
                                          <p:val>
                                            <p:strVal val="#ppt_x"/>
                                          </p:val>
                                        </p:tav>
                                        <p:tav tm="100000">
                                          <p:val>
                                            <p:strVal val="#ppt_x"/>
                                          </p:val>
                                        </p:tav>
                                      </p:tavLst>
                                    </p:anim>
                                    <p:anim calcmode="lin" valueType="num">
                                      <p:cBhvr>
                                        <p:cTn id="56"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2" fill="hold" nodeType="clickEffect">
                                  <p:stCondLst>
                                    <p:cond delay="0"/>
                                  </p:stCondLst>
                                  <p:childTnLst>
                                    <p:anim calcmode="lin" valueType="num">
                                      <p:cBhvr additive="base">
                                        <p:cTn id="60" dur="1000"/>
                                        <p:tgtEl>
                                          <p:spTgt spid="32"/>
                                        </p:tgtEl>
                                        <p:attrNameLst>
                                          <p:attrName>ppt_x</p:attrName>
                                        </p:attrNameLst>
                                      </p:cBhvr>
                                      <p:tavLst>
                                        <p:tav tm="0">
                                          <p:val>
                                            <p:strVal val="ppt_x"/>
                                          </p:val>
                                        </p:tav>
                                        <p:tav tm="100000">
                                          <p:val>
                                            <p:strVal val="1+ppt_w/2"/>
                                          </p:val>
                                        </p:tav>
                                      </p:tavLst>
                                    </p:anim>
                                    <p:anim calcmode="lin" valueType="num">
                                      <p:cBhvr additive="base">
                                        <p:cTn id="61" dur="1000"/>
                                        <p:tgtEl>
                                          <p:spTgt spid="32"/>
                                        </p:tgtEl>
                                        <p:attrNameLst>
                                          <p:attrName>ppt_y</p:attrName>
                                        </p:attrNameLst>
                                      </p:cBhvr>
                                      <p:tavLst>
                                        <p:tav tm="0">
                                          <p:val>
                                            <p:strVal val="ppt_y"/>
                                          </p:val>
                                        </p:tav>
                                        <p:tav tm="100000">
                                          <p:val>
                                            <p:strVal val="ppt_y"/>
                                          </p:val>
                                        </p:tav>
                                      </p:tavLst>
                                    </p:anim>
                                    <p:set>
                                      <p:cBhvr>
                                        <p:cTn id="62" dur="1" fill="hold">
                                          <p:stCondLst>
                                            <p:cond delay="999"/>
                                          </p:stCondLst>
                                        </p:cTn>
                                        <p:tgtEl>
                                          <p:spTgt spid="32"/>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400"/>
                                        <p:tgtEl>
                                          <p:spTgt spid="8"/>
                                        </p:tgtEl>
                                      </p:cBhvr>
                                    </p:animEffect>
                                    <p:set>
                                      <p:cBhvr>
                                        <p:cTn id="65" dur="1" fill="hold">
                                          <p:stCondLst>
                                            <p:cond delay="3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p:bldP spid="16" grpId="0" animBg="1"/>
      <p:bldP spid="25" grpId="0"/>
      <p:bldP spid="18" grpId="0" animBg="1"/>
      <p:bldP spid="27" grpId="0"/>
      <p:bldP spid="36" grpId="0" animBg="1"/>
      <p:bldP spid="8" grpId="0"/>
      <p:bldP spid="8" grpId="1"/>
      <p:bldP spid="17" grpId="0" animBg="1"/>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14FDE2A-2725-45E7-A95E-AFB4A0380AF6}"/>
              </a:ext>
            </a:extLst>
          </p:cNvPr>
          <p:cNvSpPr/>
          <p:nvPr/>
        </p:nvSpPr>
        <p:spPr>
          <a:xfrm>
            <a:off x="-1" y="331558"/>
            <a:ext cx="12192000" cy="1045031"/>
          </a:xfrm>
          <a:prstGeom prst="rect">
            <a:avLst/>
          </a:prstGeom>
          <a:solidFill>
            <a:schemeClr val="bg1">
              <a:lumMod val="95000"/>
            </a:schemeClr>
          </a:solidFill>
          <a:ln>
            <a:noFill/>
          </a:ln>
          <a:effectLst>
            <a:outerShdw blurRad="63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813AE10-681B-45BC-B72D-CCD6E5CDC05A}"/>
              </a:ext>
            </a:extLst>
          </p:cNvPr>
          <p:cNvSpPr/>
          <p:nvPr/>
        </p:nvSpPr>
        <p:spPr>
          <a:xfrm>
            <a:off x="0" y="561685"/>
            <a:ext cx="12192000" cy="584775"/>
          </a:xfrm>
          <a:prstGeom prst="rect">
            <a:avLst/>
          </a:prstGeom>
          <a:noFill/>
        </p:spPr>
        <p:txBody>
          <a:bodyPr wrap="square" rtlCol="0">
            <a:spAutoFit/>
          </a:bodyPr>
          <a:lstStyle/>
          <a:p>
            <a:pPr algn="ctr"/>
            <a:r>
              <a:rPr lang="en-US" altLang="zh-CN" sz="3200">
                <a:solidFill>
                  <a:schemeClr val="accent3">
                    <a:lumMod val="50000"/>
                  </a:schemeClr>
                </a:solidFill>
                <a:latin typeface="+mj-ea"/>
                <a:ea typeface="+mj-ea"/>
              </a:rPr>
              <a:t>1. </a:t>
            </a:r>
            <a:r>
              <a:rPr lang="zh-CN" altLang="zh-CN" sz="3200">
                <a:solidFill>
                  <a:schemeClr val="accent3">
                    <a:lumMod val="50000"/>
                  </a:schemeClr>
                </a:solidFill>
                <a:latin typeface="+mj-ea"/>
                <a:ea typeface="+mj-ea"/>
              </a:rPr>
              <a:t>论文选题的理由和实际意义</a:t>
            </a:r>
            <a:endParaRPr lang="zh-CN" altLang="en-US" sz="3200">
              <a:solidFill>
                <a:schemeClr val="accent3">
                  <a:lumMod val="50000"/>
                </a:schemeClr>
              </a:solidFill>
              <a:latin typeface="+mj-ea"/>
              <a:ea typeface="+mj-ea"/>
            </a:endParaRPr>
          </a:p>
        </p:txBody>
      </p:sp>
      <p:pic>
        <p:nvPicPr>
          <p:cNvPr id="10" name="图片 9" descr="http://logo.logozhizuowang.com/uploads/090331/1_184857_1.jpg">
            <a:extLst>
              <a:ext uri="{FF2B5EF4-FFF2-40B4-BE49-F238E27FC236}">
                <a16:creationId xmlns:a16="http://schemas.microsoft.com/office/drawing/2014/main" id="{445CB66E-E401-458C-BFA0-5E9FBE139A7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2749" y="394223"/>
            <a:ext cx="919703" cy="919703"/>
          </a:xfrm>
          <a:custGeom>
            <a:avLst/>
            <a:gdLst>
              <a:gd name="connsiteX0" fmla="*/ 2857500 w 5715000"/>
              <a:gd name="connsiteY0" fmla="*/ 0 h 5715000"/>
              <a:gd name="connsiteX1" fmla="*/ 5715000 w 5715000"/>
              <a:gd name="connsiteY1" fmla="*/ 2857500 h 5715000"/>
              <a:gd name="connsiteX2" fmla="*/ 2857500 w 5715000"/>
              <a:gd name="connsiteY2" fmla="*/ 5715000 h 5715000"/>
              <a:gd name="connsiteX3" fmla="*/ 0 w 5715000"/>
              <a:gd name="connsiteY3" fmla="*/ 2857500 h 5715000"/>
              <a:gd name="connsiteX4" fmla="*/ 2857500 w 5715000"/>
              <a:gd name="connsiteY4" fmla="*/ 0 h 57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0" h="5715000">
                <a:moveTo>
                  <a:pt x="2857500" y="0"/>
                </a:moveTo>
                <a:cubicBezTo>
                  <a:pt x="4435654" y="0"/>
                  <a:pt x="5715000" y="1279346"/>
                  <a:pt x="5715000" y="2857500"/>
                </a:cubicBezTo>
                <a:cubicBezTo>
                  <a:pt x="5715000" y="4435654"/>
                  <a:pt x="4435654" y="5715000"/>
                  <a:pt x="2857500" y="5715000"/>
                </a:cubicBezTo>
                <a:cubicBezTo>
                  <a:pt x="1279346" y="5715000"/>
                  <a:pt x="0" y="4435654"/>
                  <a:pt x="0" y="2857500"/>
                </a:cubicBezTo>
                <a:cubicBezTo>
                  <a:pt x="0" y="1279346"/>
                  <a:pt x="1279346" y="0"/>
                  <a:pt x="2857500" y="0"/>
                </a:cubicBezTo>
                <a:close/>
              </a:path>
            </a:pathLst>
          </a:cu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7EF1449-9F19-46FB-A4CB-77DB114DE428}"/>
              </a:ext>
            </a:extLst>
          </p:cNvPr>
          <p:cNvSpPr/>
          <p:nvPr/>
        </p:nvSpPr>
        <p:spPr>
          <a:xfrm>
            <a:off x="120645" y="1707214"/>
            <a:ext cx="2749471" cy="400110"/>
          </a:xfrm>
          <a:prstGeom prst="rect">
            <a:avLst/>
          </a:prstGeom>
        </p:spPr>
        <p:txBody>
          <a:bodyPr wrap="none">
            <a:spAutoFit/>
          </a:bodyPr>
          <a:lstStyle/>
          <a:p>
            <a:r>
              <a:rPr lang="zh-CN" altLang="en-US" sz="2000"/>
              <a:t>研究电离层的实际意义</a:t>
            </a:r>
            <a:endParaRPr lang="en-US" altLang="zh-CN" sz="2000"/>
          </a:p>
        </p:txBody>
      </p:sp>
      <p:cxnSp>
        <p:nvCxnSpPr>
          <p:cNvPr id="22" name="直接连接符 21">
            <a:extLst>
              <a:ext uri="{FF2B5EF4-FFF2-40B4-BE49-F238E27FC236}">
                <a16:creationId xmlns:a16="http://schemas.microsoft.com/office/drawing/2014/main" id="{43D8B9FC-1A54-42A8-AC42-533A6B577587}"/>
              </a:ext>
            </a:extLst>
          </p:cNvPr>
          <p:cNvCxnSpPr>
            <a:cxnSpLocks/>
          </p:cNvCxnSpPr>
          <p:nvPr/>
        </p:nvCxnSpPr>
        <p:spPr>
          <a:xfrm>
            <a:off x="0" y="2169988"/>
            <a:ext cx="2990763" cy="0"/>
          </a:xfrm>
          <a:prstGeom prst="line">
            <a:avLst/>
          </a:prstGeom>
          <a:ln w="38100" cmpd="dbl">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E8B539C3-02BD-4C5D-861A-7C04C46090E1}"/>
              </a:ext>
            </a:extLst>
          </p:cNvPr>
          <p:cNvSpPr/>
          <p:nvPr/>
        </p:nvSpPr>
        <p:spPr>
          <a:xfrm>
            <a:off x="701997" y="2510236"/>
            <a:ext cx="10817455" cy="1045031"/>
          </a:xfrm>
          <a:prstGeom prst="roundRect">
            <a:avLst>
              <a:gd name="adj" fmla="val 14123"/>
            </a:avLst>
          </a:prstGeom>
          <a:noFill/>
          <a:ln w="1905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DE5DD77D-7EF2-4AED-819E-090D54B222E0}"/>
              </a:ext>
            </a:extLst>
          </p:cNvPr>
          <p:cNvGrpSpPr/>
          <p:nvPr/>
        </p:nvGrpSpPr>
        <p:grpSpPr>
          <a:xfrm>
            <a:off x="602849" y="2629202"/>
            <a:ext cx="878664" cy="807098"/>
            <a:chOff x="597159" y="2629202"/>
            <a:chExt cx="878664" cy="807098"/>
          </a:xfrm>
          <a:solidFill>
            <a:schemeClr val="tx1">
              <a:lumMod val="65000"/>
              <a:lumOff val="35000"/>
            </a:schemeClr>
          </a:solidFill>
          <a:effectLst/>
        </p:grpSpPr>
        <p:sp>
          <p:nvSpPr>
            <p:cNvPr id="18" name="矩形 17">
              <a:extLst>
                <a:ext uri="{FF2B5EF4-FFF2-40B4-BE49-F238E27FC236}">
                  <a16:creationId xmlns:a16="http://schemas.microsoft.com/office/drawing/2014/main" id="{A84A2D3A-663B-457B-827B-E9AEB889A175}"/>
                </a:ext>
              </a:extLst>
            </p:cNvPr>
            <p:cNvSpPr/>
            <p:nvPr/>
          </p:nvSpPr>
          <p:spPr>
            <a:xfrm>
              <a:off x="597159" y="2629202"/>
              <a:ext cx="487394" cy="8070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1</a:t>
              </a:r>
              <a:endParaRPr lang="zh-CN" altLang="en-US"/>
            </a:p>
          </p:txBody>
        </p:sp>
        <p:sp>
          <p:nvSpPr>
            <p:cNvPr id="19" name="等腰三角形 18">
              <a:extLst>
                <a:ext uri="{FF2B5EF4-FFF2-40B4-BE49-F238E27FC236}">
                  <a16:creationId xmlns:a16="http://schemas.microsoft.com/office/drawing/2014/main" id="{E79240DF-87BD-47A1-BCBC-E47FB110ADA3}"/>
                </a:ext>
              </a:extLst>
            </p:cNvPr>
            <p:cNvSpPr/>
            <p:nvPr/>
          </p:nvSpPr>
          <p:spPr>
            <a:xfrm rot="5400000">
              <a:off x="876639" y="2837116"/>
              <a:ext cx="807097" cy="39127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a:extLst>
              <a:ext uri="{FF2B5EF4-FFF2-40B4-BE49-F238E27FC236}">
                <a16:creationId xmlns:a16="http://schemas.microsoft.com/office/drawing/2014/main" id="{D389D645-A91D-48A1-B638-EA24FAF1A5A4}"/>
              </a:ext>
            </a:extLst>
          </p:cNvPr>
          <p:cNvSpPr/>
          <p:nvPr/>
        </p:nvSpPr>
        <p:spPr>
          <a:xfrm>
            <a:off x="1840027" y="2737563"/>
            <a:ext cx="9460765" cy="646331"/>
          </a:xfrm>
          <a:prstGeom prst="rect">
            <a:avLst/>
          </a:prstGeom>
        </p:spPr>
        <p:txBody>
          <a:bodyPr wrap="square">
            <a:spAutoFit/>
          </a:bodyPr>
          <a:lstStyle/>
          <a:p>
            <a:r>
              <a:rPr lang="zh-CN" altLang="en-US"/>
              <a:t>以电磁波方式传送信号的系统如雷达、通讯、导航、定位系统等，当其信号穿越或利用电离层的折射或反射传播时，都会受到电离层环境的影响。</a:t>
            </a:r>
            <a:endParaRPr lang="en-US" altLang="zh-CN"/>
          </a:p>
        </p:txBody>
      </p:sp>
      <p:sp>
        <p:nvSpPr>
          <p:cNvPr id="28" name="矩形: 圆角 27">
            <a:extLst>
              <a:ext uri="{FF2B5EF4-FFF2-40B4-BE49-F238E27FC236}">
                <a16:creationId xmlns:a16="http://schemas.microsoft.com/office/drawing/2014/main" id="{99C68215-66FB-461B-8218-552ABCE7FF50}"/>
              </a:ext>
            </a:extLst>
          </p:cNvPr>
          <p:cNvSpPr/>
          <p:nvPr/>
        </p:nvSpPr>
        <p:spPr>
          <a:xfrm>
            <a:off x="701997" y="3958178"/>
            <a:ext cx="10817455" cy="1045031"/>
          </a:xfrm>
          <a:prstGeom prst="roundRect">
            <a:avLst>
              <a:gd name="adj" fmla="val 14123"/>
            </a:avLst>
          </a:prstGeom>
          <a:noFill/>
          <a:ln w="1905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C5B09908-CFA5-414A-B98A-BF5E03AD4F3C}"/>
              </a:ext>
            </a:extLst>
          </p:cNvPr>
          <p:cNvGrpSpPr/>
          <p:nvPr/>
        </p:nvGrpSpPr>
        <p:grpSpPr>
          <a:xfrm>
            <a:off x="602849" y="4077144"/>
            <a:ext cx="878664" cy="807098"/>
            <a:chOff x="597159" y="2629202"/>
            <a:chExt cx="878664" cy="807098"/>
          </a:xfrm>
          <a:solidFill>
            <a:schemeClr val="tx1">
              <a:lumMod val="65000"/>
              <a:lumOff val="35000"/>
            </a:schemeClr>
          </a:solidFill>
          <a:effectLst/>
        </p:grpSpPr>
        <p:sp>
          <p:nvSpPr>
            <p:cNvPr id="30" name="矩形 29">
              <a:extLst>
                <a:ext uri="{FF2B5EF4-FFF2-40B4-BE49-F238E27FC236}">
                  <a16:creationId xmlns:a16="http://schemas.microsoft.com/office/drawing/2014/main" id="{BA70720E-82B2-456C-A942-4FF07B65E081}"/>
                </a:ext>
              </a:extLst>
            </p:cNvPr>
            <p:cNvSpPr/>
            <p:nvPr/>
          </p:nvSpPr>
          <p:spPr>
            <a:xfrm>
              <a:off x="597159" y="2629202"/>
              <a:ext cx="487394" cy="8070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2</a:t>
              </a:r>
              <a:endParaRPr lang="zh-CN" altLang="en-US"/>
            </a:p>
          </p:txBody>
        </p:sp>
        <p:sp>
          <p:nvSpPr>
            <p:cNvPr id="31" name="等腰三角形 30">
              <a:extLst>
                <a:ext uri="{FF2B5EF4-FFF2-40B4-BE49-F238E27FC236}">
                  <a16:creationId xmlns:a16="http://schemas.microsoft.com/office/drawing/2014/main" id="{C30942EF-5E5E-4AB2-B6FD-C42B55E296B8}"/>
                </a:ext>
              </a:extLst>
            </p:cNvPr>
            <p:cNvSpPr/>
            <p:nvPr/>
          </p:nvSpPr>
          <p:spPr>
            <a:xfrm rot="5400000">
              <a:off x="876639" y="2837116"/>
              <a:ext cx="807097" cy="39127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a:extLst>
              <a:ext uri="{FF2B5EF4-FFF2-40B4-BE49-F238E27FC236}">
                <a16:creationId xmlns:a16="http://schemas.microsoft.com/office/drawing/2014/main" id="{81FE1951-0BF2-4220-891C-7CC1F6963ABC}"/>
              </a:ext>
            </a:extLst>
          </p:cNvPr>
          <p:cNvSpPr/>
          <p:nvPr/>
        </p:nvSpPr>
        <p:spPr>
          <a:xfrm>
            <a:off x="1840027" y="4185505"/>
            <a:ext cx="9460765" cy="646331"/>
          </a:xfrm>
          <a:prstGeom prst="rect">
            <a:avLst/>
          </a:prstGeom>
        </p:spPr>
        <p:txBody>
          <a:bodyPr wrap="square">
            <a:spAutoFit/>
          </a:bodyPr>
          <a:lstStyle/>
          <a:p>
            <a:r>
              <a:rPr lang="zh-CN" altLang="en-US"/>
              <a:t>电离层为广泛应用于商业、交通、工业、邮政等国民经济各个部门以及军事领域的短波通信提供了良好的传播介质。</a:t>
            </a:r>
            <a:endParaRPr lang="en-US" altLang="zh-CN"/>
          </a:p>
        </p:txBody>
      </p:sp>
      <p:sp>
        <p:nvSpPr>
          <p:cNvPr id="33" name="矩形: 圆角 32">
            <a:extLst>
              <a:ext uri="{FF2B5EF4-FFF2-40B4-BE49-F238E27FC236}">
                <a16:creationId xmlns:a16="http://schemas.microsoft.com/office/drawing/2014/main" id="{0DC0A8F3-9A34-40D6-BD93-DC17C889C771}"/>
              </a:ext>
            </a:extLst>
          </p:cNvPr>
          <p:cNvSpPr/>
          <p:nvPr/>
        </p:nvSpPr>
        <p:spPr>
          <a:xfrm>
            <a:off x="701997" y="5355762"/>
            <a:ext cx="10817455" cy="1045031"/>
          </a:xfrm>
          <a:prstGeom prst="roundRect">
            <a:avLst>
              <a:gd name="adj" fmla="val 14123"/>
            </a:avLst>
          </a:prstGeom>
          <a:noFill/>
          <a:ln w="1905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14988751-2827-4290-8A8D-DA0CD10F4FC2}"/>
              </a:ext>
            </a:extLst>
          </p:cNvPr>
          <p:cNvGrpSpPr/>
          <p:nvPr/>
        </p:nvGrpSpPr>
        <p:grpSpPr>
          <a:xfrm>
            <a:off x="602849" y="5474728"/>
            <a:ext cx="878664" cy="807098"/>
            <a:chOff x="597159" y="2629202"/>
            <a:chExt cx="878664" cy="807098"/>
          </a:xfrm>
          <a:solidFill>
            <a:schemeClr val="tx1">
              <a:lumMod val="65000"/>
              <a:lumOff val="35000"/>
            </a:schemeClr>
          </a:solidFill>
          <a:effectLst/>
        </p:grpSpPr>
        <p:sp>
          <p:nvSpPr>
            <p:cNvPr id="35" name="矩形 34">
              <a:extLst>
                <a:ext uri="{FF2B5EF4-FFF2-40B4-BE49-F238E27FC236}">
                  <a16:creationId xmlns:a16="http://schemas.microsoft.com/office/drawing/2014/main" id="{E7218268-9801-44E2-B445-C526C5686AF6}"/>
                </a:ext>
              </a:extLst>
            </p:cNvPr>
            <p:cNvSpPr/>
            <p:nvPr/>
          </p:nvSpPr>
          <p:spPr>
            <a:xfrm>
              <a:off x="597159" y="2629202"/>
              <a:ext cx="487394" cy="8070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3</a:t>
              </a:r>
              <a:endParaRPr lang="zh-CN" altLang="en-US"/>
            </a:p>
          </p:txBody>
        </p:sp>
        <p:sp>
          <p:nvSpPr>
            <p:cNvPr id="36" name="等腰三角形 35">
              <a:extLst>
                <a:ext uri="{FF2B5EF4-FFF2-40B4-BE49-F238E27FC236}">
                  <a16:creationId xmlns:a16="http://schemas.microsoft.com/office/drawing/2014/main" id="{AC0673B7-5CDF-4ECC-B4B3-87B201287170}"/>
                </a:ext>
              </a:extLst>
            </p:cNvPr>
            <p:cNvSpPr/>
            <p:nvPr/>
          </p:nvSpPr>
          <p:spPr>
            <a:xfrm rot="5400000">
              <a:off x="876639" y="2837116"/>
              <a:ext cx="807097" cy="39127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矩形 36">
            <a:extLst>
              <a:ext uri="{FF2B5EF4-FFF2-40B4-BE49-F238E27FC236}">
                <a16:creationId xmlns:a16="http://schemas.microsoft.com/office/drawing/2014/main" id="{BBEB7DE5-82D7-4928-BEBD-ADE36AD5B120}"/>
              </a:ext>
            </a:extLst>
          </p:cNvPr>
          <p:cNvSpPr/>
          <p:nvPr/>
        </p:nvSpPr>
        <p:spPr>
          <a:xfrm>
            <a:off x="1840027" y="5583089"/>
            <a:ext cx="9460765" cy="646331"/>
          </a:xfrm>
          <a:prstGeom prst="rect">
            <a:avLst/>
          </a:prstGeom>
        </p:spPr>
        <p:txBody>
          <a:bodyPr wrap="square">
            <a:spAutoFit/>
          </a:bodyPr>
          <a:lstStyle/>
          <a:p>
            <a:r>
              <a:rPr lang="zh-CN" altLang="en-US"/>
              <a:t>利用电离层可实现超视距和超远程传播，从而为实现天波超视距雷达探测空中飞行体、海洋动力学参数、地震电离层前兆等实际工程应用提供了条件。</a:t>
            </a:r>
            <a:endParaRPr lang="en-US" altLang="zh-CN"/>
          </a:p>
        </p:txBody>
      </p:sp>
    </p:spTree>
    <p:extLst>
      <p:ext uri="{BB962C8B-B14F-4D97-AF65-F5344CB8AC3E}">
        <p14:creationId xmlns:p14="http://schemas.microsoft.com/office/powerpoint/2010/main" val="357419411"/>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par>
                          <p:cTn id="21" fill="hold">
                            <p:stCondLst>
                              <p:cond delay="1500"/>
                            </p:stCondLst>
                            <p:childTnLst>
                              <p:par>
                                <p:cTn id="22" presetID="5" presetClass="entr" presetSubtype="10" fill="hold" grpId="1"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checkerboard(across)">
                                      <p:cBhvr>
                                        <p:cTn id="24" dur="500"/>
                                        <p:tgtEl>
                                          <p:spTgt spid="6"/>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22" presetClass="entr" presetSubtype="8"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par>
                          <p:cTn id="32" fill="hold">
                            <p:stCondLst>
                              <p:cond delay="2500"/>
                            </p:stCondLst>
                            <p:childTnLst>
                              <p:par>
                                <p:cTn id="33" presetID="5" presetClass="entr" presetSubtype="10"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checkerboard(across)">
                                      <p:cBhvr>
                                        <p:cTn id="35" dur="500"/>
                                        <p:tgtEl>
                                          <p:spTgt spid="28"/>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22" presetClass="entr" presetSubtype="8"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3500"/>
                            </p:stCondLst>
                            <p:childTnLst>
                              <p:par>
                                <p:cTn id="44" presetID="5" presetClass="entr" presetSubtype="10"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checkerboard(across)">
                                      <p:cBhvr>
                                        <p:cTn id="46" dur="500"/>
                                        <p:tgtEl>
                                          <p:spTgt spid="33"/>
                                        </p:tgtEl>
                                      </p:cBhvr>
                                    </p:animEffect>
                                  </p:childTnLst>
                                </p:cTn>
                              </p:par>
                            </p:childTnLst>
                          </p:cTn>
                        </p:par>
                        <p:par>
                          <p:cTn id="47" fill="hold">
                            <p:stCondLst>
                              <p:cond delay="4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6" grpId="1" animBg="1"/>
      <p:bldP spid="27" grpId="0"/>
      <p:bldP spid="28" grpId="0" animBg="1"/>
      <p:bldP spid="32" grpId="0"/>
      <p:bldP spid="33" grpId="0" animBg="1"/>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14FDE2A-2725-45E7-A95E-AFB4A0380AF6}"/>
              </a:ext>
            </a:extLst>
          </p:cNvPr>
          <p:cNvSpPr/>
          <p:nvPr/>
        </p:nvSpPr>
        <p:spPr>
          <a:xfrm>
            <a:off x="-1" y="331558"/>
            <a:ext cx="12192000" cy="1045031"/>
          </a:xfrm>
          <a:prstGeom prst="rect">
            <a:avLst/>
          </a:prstGeom>
          <a:solidFill>
            <a:schemeClr val="bg1">
              <a:lumMod val="95000"/>
            </a:schemeClr>
          </a:solidFill>
          <a:ln>
            <a:noFill/>
          </a:ln>
          <a:effectLst>
            <a:outerShdw blurRad="63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813AE10-681B-45BC-B72D-CCD6E5CDC05A}"/>
              </a:ext>
            </a:extLst>
          </p:cNvPr>
          <p:cNvSpPr/>
          <p:nvPr/>
        </p:nvSpPr>
        <p:spPr>
          <a:xfrm>
            <a:off x="0" y="561685"/>
            <a:ext cx="12192000" cy="584775"/>
          </a:xfrm>
          <a:prstGeom prst="rect">
            <a:avLst/>
          </a:prstGeom>
          <a:noFill/>
        </p:spPr>
        <p:txBody>
          <a:bodyPr wrap="square" rtlCol="0">
            <a:spAutoFit/>
          </a:bodyPr>
          <a:lstStyle/>
          <a:p>
            <a:pPr algn="ctr"/>
            <a:r>
              <a:rPr lang="en-US" altLang="zh-CN" sz="3200">
                <a:solidFill>
                  <a:schemeClr val="accent3">
                    <a:lumMod val="50000"/>
                  </a:schemeClr>
                </a:solidFill>
                <a:latin typeface="+mj-ea"/>
                <a:ea typeface="+mj-ea"/>
              </a:rPr>
              <a:t>1. </a:t>
            </a:r>
            <a:r>
              <a:rPr lang="zh-CN" altLang="zh-CN" sz="3200">
                <a:solidFill>
                  <a:schemeClr val="accent3">
                    <a:lumMod val="50000"/>
                  </a:schemeClr>
                </a:solidFill>
                <a:latin typeface="+mj-ea"/>
                <a:ea typeface="+mj-ea"/>
              </a:rPr>
              <a:t>论文选题的理由和实际意义</a:t>
            </a:r>
            <a:endParaRPr lang="zh-CN" altLang="en-US" sz="3200">
              <a:solidFill>
                <a:schemeClr val="accent3">
                  <a:lumMod val="50000"/>
                </a:schemeClr>
              </a:solidFill>
              <a:latin typeface="+mj-ea"/>
              <a:ea typeface="+mj-ea"/>
            </a:endParaRPr>
          </a:p>
        </p:txBody>
      </p:sp>
      <p:pic>
        <p:nvPicPr>
          <p:cNvPr id="10" name="图片 9" descr="http://logo.logozhizuowang.com/uploads/090331/1_184857_1.jpg">
            <a:extLst>
              <a:ext uri="{FF2B5EF4-FFF2-40B4-BE49-F238E27FC236}">
                <a16:creationId xmlns:a16="http://schemas.microsoft.com/office/drawing/2014/main" id="{445CB66E-E401-458C-BFA0-5E9FBE139A7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2749" y="394223"/>
            <a:ext cx="919703" cy="919703"/>
          </a:xfrm>
          <a:custGeom>
            <a:avLst/>
            <a:gdLst>
              <a:gd name="connsiteX0" fmla="*/ 2857500 w 5715000"/>
              <a:gd name="connsiteY0" fmla="*/ 0 h 5715000"/>
              <a:gd name="connsiteX1" fmla="*/ 5715000 w 5715000"/>
              <a:gd name="connsiteY1" fmla="*/ 2857500 h 5715000"/>
              <a:gd name="connsiteX2" fmla="*/ 2857500 w 5715000"/>
              <a:gd name="connsiteY2" fmla="*/ 5715000 h 5715000"/>
              <a:gd name="connsiteX3" fmla="*/ 0 w 5715000"/>
              <a:gd name="connsiteY3" fmla="*/ 2857500 h 5715000"/>
              <a:gd name="connsiteX4" fmla="*/ 2857500 w 5715000"/>
              <a:gd name="connsiteY4" fmla="*/ 0 h 57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0" h="5715000">
                <a:moveTo>
                  <a:pt x="2857500" y="0"/>
                </a:moveTo>
                <a:cubicBezTo>
                  <a:pt x="4435654" y="0"/>
                  <a:pt x="5715000" y="1279346"/>
                  <a:pt x="5715000" y="2857500"/>
                </a:cubicBezTo>
                <a:cubicBezTo>
                  <a:pt x="5715000" y="4435654"/>
                  <a:pt x="4435654" y="5715000"/>
                  <a:pt x="2857500" y="5715000"/>
                </a:cubicBezTo>
                <a:cubicBezTo>
                  <a:pt x="1279346" y="5715000"/>
                  <a:pt x="0" y="4435654"/>
                  <a:pt x="0" y="2857500"/>
                </a:cubicBezTo>
                <a:cubicBezTo>
                  <a:pt x="0" y="1279346"/>
                  <a:pt x="1279346" y="0"/>
                  <a:pt x="2857500" y="0"/>
                </a:cubicBezTo>
                <a:close/>
              </a:path>
            </a:pathLst>
          </a:cu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7EF1449-9F19-46FB-A4CB-77DB114DE428}"/>
              </a:ext>
            </a:extLst>
          </p:cNvPr>
          <p:cNvSpPr/>
          <p:nvPr/>
        </p:nvSpPr>
        <p:spPr>
          <a:xfrm>
            <a:off x="124722" y="1729142"/>
            <a:ext cx="2464136" cy="400110"/>
          </a:xfrm>
          <a:prstGeom prst="rect">
            <a:avLst/>
          </a:prstGeom>
        </p:spPr>
        <p:txBody>
          <a:bodyPr wrap="none">
            <a:spAutoFit/>
          </a:bodyPr>
          <a:lstStyle/>
          <a:p>
            <a:r>
              <a:rPr lang="zh-CN" altLang="en-US" sz="2000"/>
              <a:t>选择</a:t>
            </a:r>
            <a:r>
              <a:rPr lang="en-US" altLang="zh-CN" sz="2000"/>
              <a:t>SOC</a:t>
            </a:r>
            <a:r>
              <a:rPr lang="zh-CN" altLang="en-US" sz="2000"/>
              <a:t>平台的理由</a:t>
            </a:r>
            <a:endParaRPr lang="en-US" altLang="zh-CN" sz="2000"/>
          </a:p>
        </p:txBody>
      </p:sp>
      <p:cxnSp>
        <p:nvCxnSpPr>
          <p:cNvPr id="22" name="直接连接符 21">
            <a:extLst>
              <a:ext uri="{FF2B5EF4-FFF2-40B4-BE49-F238E27FC236}">
                <a16:creationId xmlns:a16="http://schemas.microsoft.com/office/drawing/2014/main" id="{43D8B9FC-1A54-42A8-AC42-533A6B577587}"/>
              </a:ext>
            </a:extLst>
          </p:cNvPr>
          <p:cNvCxnSpPr>
            <a:cxnSpLocks/>
          </p:cNvCxnSpPr>
          <p:nvPr/>
        </p:nvCxnSpPr>
        <p:spPr>
          <a:xfrm>
            <a:off x="0" y="2169988"/>
            <a:ext cx="2713581" cy="0"/>
          </a:xfrm>
          <a:prstGeom prst="line">
            <a:avLst/>
          </a:prstGeom>
          <a:ln w="38100" cmpd="dbl">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id="{C4FFCE0B-EFD0-4E1E-A79B-C57729047C19}"/>
              </a:ext>
            </a:extLst>
          </p:cNvPr>
          <p:cNvGrpSpPr/>
          <p:nvPr/>
        </p:nvGrpSpPr>
        <p:grpSpPr>
          <a:xfrm>
            <a:off x="602849" y="2510236"/>
            <a:ext cx="10916603" cy="1045031"/>
            <a:chOff x="602849" y="2510236"/>
            <a:chExt cx="10916603" cy="1045031"/>
          </a:xfrm>
        </p:grpSpPr>
        <p:sp>
          <p:nvSpPr>
            <p:cNvPr id="6" name="矩形: 圆角 5">
              <a:extLst>
                <a:ext uri="{FF2B5EF4-FFF2-40B4-BE49-F238E27FC236}">
                  <a16:creationId xmlns:a16="http://schemas.microsoft.com/office/drawing/2014/main" id="{E8B539C3-02BD-4C5D-861A-7C04C46090E1}"/>
                </a:ext>
              </a:extLst>
            </p:cNvPr>
            <p:cNvSpPr/>
            <p:nvPr/>
          </p:nvSpPr>
          <p:spPr>
            <a:xfrm>
              <a:off x="701997" y="2510236"/>
              <a:ext cx="10817455" cy="1045031"/>
            </a:xfrm>
            <a:prstGeom prst="roundRect">
              <a:avLst>
                <a:gd name="adj" fmla="val 14123"/>
              </a:avLst>
            </a:prstGeom>
            <a:noFill/>
            <a:ln w="1905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DE5DD77D-7EF2-4AED-819E-090D54B222E0}"/>
                </a:ext>
              </a:extLst>
            </p:cNvPr>
            <p:cNvGrpSpPr/>
            <p:nvPr/>
          </p:nvGrpSpPr>
          <p:grpSpPr>
            <a:xfrm>
              <a:off x="602849" y="2629202"/>
              <a:ext cx="878664" cy="807098"/>
              <a:chOff x="597159" y="2629202"/>
              <a:chExt cx="878664" cy="807098"/>
            </a:xfrm>
            <a:solidFill>
              <a:schemeClr val="tx1">
                <a:lumMod val="65000"/>
                <a:lumOff val="35000"/>
              </a:schemeClr>
            </a:solidFill>
            <a:effectLst/>
          </p:grpSpPr>
          <p:sp>
            <p:nvSpPr>
              <p:cNvPr id="18" name="矩形 17">
                <a:extLst>
                  <a:ext uri="{FF2B5EF4-FFF2-40B4-BE49-F238E27FC236}">
                    <a16:creationId xmlns:a16="http://schemas.microsoft.com/office/drawing/2014/main" id="{A84A2D3A-663B-457B-827B-E9AEB889A175}"/>
                  </a:ext>
                </a:extLst>
              </p:cNvPr>
              <p:cNvSpPr/>
              <p:nvPr/>
            </p:nvSpPr>
            <p:spPr>
              <a:xfrm>
                <a:off x="597159" y="2629202"/>
                <a:ext cx="487394" cy="8070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1</a:t>
                </a:r>
                <a:endParaRPr lang="zh-CN" altLang="en-US"/>
              </a:p>
            </p:txBody>
          </p:sp>
          <p:sp>
            <p:nvSpPr>
              <p:cNvPr id="19" name="等腰三角形 18">
                <a:extLst>
                  <a:ext uri="{FF2B5EF4-FFF2-40B4-BE49-F238E27FC236}">
                    <a16:creationId xmlns:a16="http://schemas.microsoft.com/office/drawing/2014/main" id="{E79240DF-87BD-47A1-BCBC-E47FB110ADA3}"/>
                  </a:ext>
                </a:extLst>
              </p:cNvPr>
              <p:cNvSpPr/>
              <p:nvPr/>
            </p:nvSpPr>
            <p:spPr>
              <a:xfrm rot="5400000">
                <a:off x="876639" y="2837116"/>
                <a:ext cx="807097" cy="39127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a:extLst>
                <a:ext uri="{FF2B5EF4-FFF2-40B4-BE49-F238E27FC236}">
                  <a16:creationId xmlns:a16="http://schemas.microsoft.com/office/drawing/2014/main" id="{D389D645-A91D-48A1-B638-EA24FAF1A5A4}"/>
                </a:ext>
              </a:extLst>
            </p:cNvPr>
            <p:cNvSpPr/>
            <p:nvPr/>
          </p:nvSpPr>
          <p:spPr>
            <a:xfrm>
              <a:off x="1840027" y="2737563"/>
              <a:ext cx="9460765" cy="369332"/>
            </a:xfrm>
            <a:prstGeom prst="rect">
              <a:avLst/>
            </a:prstGeom>
          </p:spPr>
          <p:txBody>
            <a:bodyPr wrap="square">
              <a:spAutoFit/>
            </a:bodyPr>
            <a:lstStyle/>
            <a:p>
              <a:r>
                <a:rPr lang="en-US" altLang="zh-CN"/>
                <a:t>HPS </a:t>
              </a:r>
              <a:r>
                <a:rPr lang="zh-CN" altLang="en-US"/>
                <a:t>和 </a:t>
              </a:r>
              <a:r>
                <a:rPr lang="en-US" altLang="zh-CN"/>
                <a:t>FPGA </a:t>
              </a:r>
              <a:r>
                <a:rPr lang="zh-CN" altLang="en-US"/>
                <a:t>架构之间的高吞吐量数据路径提供了双芯片解决方案中无法实现的互连性能。</a:t>
              </a:r>
              <a:endParaRPr lang="en-US" altLang="zh-CN"/>
            </a:p>
          </p:txBody>
        </p:sp>
      </p:grpSp>
      <p:grpSp>
        <p:nvGrpSpPr>
          <p:cNvPr id="39" name="组合 38">
            <a:extLst>
              <a:ext uri="{FF2B5EF4-FFF2-40B4-BE49-F238E27FC236}">
                <a16:creationId xmlns:a16="http://schemas.microsoft.com/office/drawing/2014/main" id="{DCDC043D-DCC0-4627-B663-55D5DBAD431F}"/>
              </a:ext>
            </a:extLst>
          </p:cNvPr>
          <p:cNvGrpSpPr/>
          <p:nvPr/>
        </p:nvGrpSpPr>
        <p:grpSpPr>
          <a:xfrm>
            <a:off x="602849" y="3958178"/>
            <a:ext cx="10916603" cy="1045031"/>
            <a:chOff x="602849" y="3958178"/>
            <a:chExt cx="10916603" cy="1045031"/>
          </a:xfrm>
        </p:grpSpPr>
        <p:sp>
          <p:nvSpPr>
            <p:cNvPr id="28" name="矩形: 圆角 27">
              <a:extLst>
                <a:ext uri="{FF2B5EF4-FFF2-40B4-BE49-F238E27FC236}">
                  <a16:creationId xmlns:a16="http://schemas.microsoft.com/office/drawing/2014/main" id="{99C68215-66FB-461B-8218-552ABCE7FF50}"/>
                </a:ext>
              </a:extLst>
            </p:cNvPr>
            <p:cNvSpPr/>
            <p:nvPr/>
          </p:nvSpPr>
          <p:spPr>
            <a:xfrm>
              <a:off x="701997" y="3958178"/>
              <a:ext cx="10817455" cy="1045031"/>
            </a:xfrm>
            <a:prstGeom prst="roundRect">
              <a:avLst>
                <a:gd name="adj" fmla="val 14123"/>
              </a:avLst>
            </a:prstGeom>
            <a:noFill/>
            <a:ln w="1905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C5B09908-CFA5-414A-B98A-BF5E03AD4F3C}"/>
                </a:ext>
              </a:extLst>
            </p:cNvPr>
            <p:cNvGrpSpPr/>
            <p:nvPr/>
          </p:nvGrpSpPr>
          <p:grpSpPr>
            <a:xfrm>
              <a:off x="602849" y="4077144"/>
              <a:ext cx="878664" cy="807098"/>
              <a:chOff x="597159" y="2629202"/>
              <a:chExt cx="878664" cy="807098"/>
            </a:xfrm>
            <a:solidFill>
              <a:schemeClr val="tx1">
                <a:lumMod val="65000"/>
                <a:lumOff val="35000"/>
              </a:schemeClr>
            </a:solidFill>
            <a:effectLst/>
          </p:grpSpPr>
          <p:sp>
            <p:nvSpPr>
              <p:cNvPr id="30" name="矩形 29">
                <a:extLst>
                  <a:ext uri="{FF2B5EF4-FFF2-40B4-BE49-F238E27FC236}">
                    <a16:creationId xmlns:a16="http://schemas.microsoft.com/office/drawing/2014/main" id="{BA70720E-82B2-456C-A942-4FF07B65E081}"/>
                  </a:ext>
                </a:extLst>
              </p:cNvPr>
              <p:cNvSpPr/>
              <p:nvPr/>
            </p:nvSpPr>
            <p:spPr>
              <a:xfrm>
                <a:off x="597159" y="2629202"/>
                <a:ext cx="487394" cy="8070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2</a:t>
                </a:r>
                <a:endParaRPr lang="zh-CN" altLang="en-US"/>
              </a:p>
            </p:txBody>
          </p:sp>
          <p:sp>
            <p:nvSpPr>
              <p:cNvPr id="31" name="等腰三角形 30">
                <a:extLst>
                  <a:ext uri="{FF2B5EF4-FFF2-40B4-BE49-F238E27FC236}">
                    <a16:creationId xmlns:a16="http://schemas.microsoft.com/office/drawing/2014/main" id="{C30942EF-5E5E-4AB2-B6FD-C42B55E296B8}"/>
                  </a:ext>
                </a:extLst>
              </p:cNvPr>
              <p:cNvSpPr/>
              <p:nvPr/>
            </p:nvSpPr>
            <p:spPr>
              <a:xfrm rot="5400000">
                <a:off x="876639" y="2837116"/>
                <a:ext cx="807097" cy="39127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a:extLst>
                <a:ext uri="{FF2B5EF4-FFF2-40B4-BE49-F238E27FC236}">
                  <a16:creationId xmlns:a16="http://schemas.microsoft.com/office/drawing/2014/main" id="{81FE1951-0BF2-4220-891C-7CC1F6963ABC}"/>
                </a:ext>
              </a:extLst>
            </p:cNvPr>
            <p:cNvSpPr/>
            <p:nvPr/>
          </p:nvSpPr>
          <p:spPr>
            <a:xfrm>
              <a:off x="1840027" y="4185505"/>
              <a:ext cx="9460765" cy="646331"/>
            </a:xfrm>
            <a:prstGeom prst="rect">
              <a:avLst/>
            </a:prstGeom>
          </p:spPr>
          <p:txBody>
            <a:bodyPr wrap="square">
              <a:spAutoFit/>
            </a:bodyPr>
            <a:lstStyle/>
            <a:p>
              <a:r>
                <a:rPr lang="zh-CN" altLang="en-US"/>
                <a:t>集成了大量硬核</a:t>
              </a:r>
              <a:r>
                <a:rPr lang="en-US" altLang="zh-CN"/>
                <a:t>IP</a:t>
              </a:r>
              <a:r>
                <a:rPr lang="zh-CN" altLang="en-US"/>
                <a:t>模块，降低系统总成本和功耗。处理器和 </a:t>
              </a:r>
              <a:r>
                <a:rPr lang="en-US" altLang="zh-CN"/>
                <a:t>FPGA </a:t>
              </a:r>
              <a:r>
                <a:rPr lang="zh-CN" altLang="en-US"/>
                <a:t>系统协同工作提高系统的性能、可靠性和灵活性。</a:t>
              </a:r>
              <a:endParaRPr lang="en-US" altLang="zh-CN"/>
            </a:p>
          </p:txBody>
        </p:sp>
      </p:grpSp>
      <p:grpSp>
        <p:nvGrpSpPr>
          <p:cNvPr id="40" name="组合 39">
            <a:extLst>
              <a:ext uri="{FF2B5EF4-FFF2-40B4-BE49-F238E27FC236}">
                <a16:creationId xmlns:a16="http://schemas.microsoft.com/office/drawing/2014/main" id="{5211DA64-97F9-4CD5-82A2-DBF88404F2E8}"/>
              </a:ext>
            </a:extLst>
          </p:cNvPr>
          <p:cNvGrpSpPr/>
          <p:nvPr/>
        </p:nvGrpSpPr>
        <p:grpSpPr>
          <a:xfrm>
            <a:off x="602849" y="5355762"/>
            <a:ext cx="10916603" cy="1045031"/>
            <a:chOff x="602849" y="5355762"/>
            <a:chExt cx="10916603" cy="1045031"/>
          </a:xfrm>
        </p:grpSpPr>
        <p:sp>
          <p:nvSpPr>
            <p:cNvPr id="33" name="矩形: 圆角 32">
              <a:extLst>
                <a:ext uri="{FF2B5EF4-FFF2-40B4-BE49-F238E27FC236}">
                  <a16:creationId xmlns:a16="http://schemas.microsoft.com/office/drawing/2014/main" id="{0DC0A8F3-9A34-40D6-BD93-DC17C889C771}"/>
                </a:ext>
              </a:extLst>
            </p:cNvPr>
            <p:cNvSpPr/>
            <p:nvPr/>
          </p:nvSpPr>
          <p:spPr>
            <a:xfrm>
              <a:off x="701997" y="5355762"/>
              <a:ext cx="10817455" cy="1045031"/>
            </a:xfrm>
            <a:prstGeom prst="roundRect">
              <a:avLst>
                <a:gd name="adj" fmla="val 14123"/>
              </a:avLst>
            </a:prstGeom>
            <a:noFill/>
            <a:ln w="1905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14988751-2827-4290-8A8D-DA0CD10F4FC2}"/>
                </a:ext>
              </a:extLst>
            </p:cNvPr>
            <p:cNvGrpSpPr/>
            <p:nvPr/>
          </p:nvGrpSpPr>
          <p:grpSpPr>
            <a:xfrm>
              <a:off x="602849" y="5474728"/>
              <a:ext cx="878664" cy="807098"/>
              <a:chOff x="597159" y="2629202"/>
              <a:chExt cx="878664" cy="807098"/>
            </a:xfrm>
            <a:solidFill>
              <a:schemeClr val="tx1">
                <a:lumMod val="65000"/>
                <a:lumOff val="35000"/>
              </a:schemeClr>
            </a:solidFill>
            <a:effectLst/>
          </p:grpSpPr>
          <p:sp>
            <p:nvSpPr>
              <p:cNvPr id="35" name="矩形 34">
                <a:extLst>
                  <a:ext uri="{FF2B5EF4-FFF2-40B4-BE49-F238E27FC236}">
                    <a16:creationId xmlns:a16="http://schemas.microsoft.com/office/drawing/2014/main" id="{E7218268-9801-44E2-B445-C526C5686AF6}"/>
                  </a:ext>
                </a:extLst>
              </p:cNvPr>
              <p:cNvSpPr/>
              <p:nvPr/>
            </p:nvSpPr>
            <p:spPr>
              <a:xfrm>
                <a:off x="597159" y="2629202"/>
                <a:ext cx="487394" cy="8070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3</a:t>
                </a:r>
                <a:endParaRPr lang="zh-CN" altLang="en-US"/>
              </a:p>
            </p:txBody>
          </p:sp>
          <p:sp>
            <p:nvSpPr>
              <p:cNvPr id="36" name="等腰三角形 35">
                <a:extLst>
                  <a:ext uri="{FF2B5EF4-FFF2-40B4-BE49-F238E27FC236}">
                    <a16:creationId xmlns:a16="http://schemas.microsoft.com/office/drawing/2014/main" id="{AC0673B7-5CDF-4ECC-B4B3-87B201287170}"/>
                  </a:ext>
                </a:extLst>
              </p:cNvPr>
              <p:cNvSpPr/>
              <p:nvPr/>
            </p:nvSpPr>
            <p:spPr>
              <a:xfrm rot="5400000">
                <a:off x="876639" y="2837116"/>
                <a:ext cx="807097" cy="39127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矩形 36">
              <a:extLst>
                <a:ext uri="{FF2B5EF4-FFF2-40B4-BE49-F238E27FC236}">
                  <a16:creationId xmlns:a16="http://schemas.microsoft.com/office/drawing/2014/main" id="{BBEB7DE5-82D7-4928-BEBD-ADE36AD5B120}"/>
                </a:ext>
              </a:extLst>
            </p:cNvPr>
            <p:cNvSpPr/>
            <p:nvPr/>
          </p:nvSpPr>
          <p:spPr>
            <a:xfrm>
              <a:off x="1840027" y="5583089"/>
              <a:ext cx="9460765" cy="646331"/>
            </a:xfrm>
            <a:prstGeom prst="rect">
              <a:avLst/>
            </a:prstGeom>
          </p:spPr>
          <p:txBody>
            <a:bodyPr wrap="square">
              <a:spAutoFit/>
            </a:bodyPr>
            <a:lstStyle/>
            <a:p>
              <a:r>
                <a:rPr lang="en-US" altLang="zh-CN"/>
                <a:t>SOC</a:t>
              </a:r>
              <a:r>
                <a:rPr lang="zh-CN" altLang="en-US"/>
                <a:t>技术已经相当成熟，应用于探测系统的设计将减少开发周期，框架设计也更加清晰，有利于增加开发效率。</a:t>
              </a:r>
              <a:endParaRPr lang="en-US" altLang="zh-CN"/>
            </a:p>
          </p:txBody>
        </p:sp>
      </p:grpSp>
    </p:spTree>
    <p:extLst>
      <p:ext uri="{BB962C8B-B14F-4D97-AF65-F5344CB8AC3E}">
        <p14:creationId xmlns:p14="http://schemas.microsoft.com/office/powerpoint/2010/main" val="1312702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14FDE2A-2725-45E7-A95E-AFB4A0380AF6}"/>
              </a:ext>
            </a:extLst>
          </p:cNvPr>
          <p:cNvSpPr/>
          <p:nvPr/>
        </p:nvSpPr>
        <p:spPr>
          <a:xfrm>
            <a:off x="-1" y="331558"/>
            <a:ext cx="12192000" cy="1045031"/>
          </a:xfrm>
          <a:prstGeom prst="rect">
            <a:avLst/>
          </a:prstGeom>
          <a:solidFill>
            <a:schemeClr val="bg1">
              <a:lumMod val="95000"/>
            </a:schemeClr>
          </a:solidFill>
          <a:ln>
            <a:noFill/>
          </a:ln>
          <a:effectLst>
            <a:outerShdw blurRad="63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813AE10-681B-45BC-B72D-CCD6E5CDC05A}"/>
              </a:ext>
            </a:extLst>
          </p:cNvPr>
          <p:cNvSpPr/>
          <p:nvPr/>
        </p:nvSpPr>
        <p:spPr>
          <a:xfrm>
            <a:off x="0" y="561685"/>
            <a:ext cx="12192000" cy="584775"/>
          </a:xfrm>
          <a:prstGeom prst="rect">
            <a:avLst/>
          </a:prstGeom>
          <a:noFill/>
        </p:spPr>
        <p:txBody>
          <a:bodyPr wrap="square" rtlCol="0">
            <a:spAutoFit/>
          </a:bodyPr>
          <a:lstStyle/>
          <a:p>
            <a:pPr algn="ctr"/>
            <a:r>
              <a:rPr lang="en-US" altLang="zh-CN" sz="3200">
                <a:solidFill>
                  <a:schemeClr val="accent3">
                    <a:lumMod val="50000"/>
                  </a:schemeClr>
                </a:solidFill>
                <a:latin typeface="+mj-ea"/>
                <a:ea typeface="+mj-ea"/>
              </a:rPr>
              <a:t>2. </a:t>
            </a:r>
            <a:r>
              <a:rPr lang="zh-CN" altLang="en-US" sz="3200">
                <a:solidFill>
                  <a:schemeClr val="accent3">
                    <a:lumMod val="50000"/>
                  </a:schemeClr>
                </a:solidFill>
                <a:latin typeface="+mj-ea"/>
                <a:ea typeface="+mj-ea"/>
              </a:rPr>
              <a:t>国内外关于该课题的研究现状及趋势</a:t>
            </a:r>
          </a:p>
        </p:txBody>
      </p:sp>
      <p:pic>
        <p:nvPicPr>
          <p:cNvPr id="10" name="图片 9" descr="http://logo.logozhizuowang.com/uploads/090331/1_184857_1.jpg">
            <a:extLst>
              <a:ext uri="{FF2B5EF4-FFF2-40B4-BE49-F238E27FC236}">
                <a16:creationId xmlns:a16="http://schemas.microsoft.com/office/drawing/2014/main" id="{445CB66E-E401-458C-BFA0-5E9FBE139A7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2749" y="394223"/>
            <a:ext cx="919703" cy="919703"/>
          </a:xfrm>
          <a:custGeom>
            <a:avLst/>
            <a:gdLst>
              <a:gd name="connsiteX0" fmla="*/ 2857500 w 5715000"/>
              <a:gd name="connsiteY0" fmla="*/ 0 h 5715000"/>
              <a:gd name="connsiteX1" fmla="*/ 5715000 w 5715000"/>
              <a:gd name="connsiteY1" fmla="*/ 2857500 h 5715000"/>
              <a:gd name="connsiteX2" fmla="*/ 2857500 w 5715000"/>
              <a:gd name="connsiteY2" fmla="*/ 5715000 h 5715000"/>
              <a:gd name="connsiteX3" fmla="*/ 0 w 5715000"/>
              <a:gd name="connsiteY3" fmla="*/ 2857500 h 5715000"/>
              <a:gd name="connsiteX4" fmla="*/ 2857500 w 5715000"/>
              <a:gd name="connsiteY4" fmla="*/ 0 h 57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0" h="5715000">
                <a:moveTo>
                  <a:pt x="2857500" y="0"/>
                </a:moveTo>
                <a:cubicBezTo>
                  <a:pt x="4435654" y="0"/>
                  <a:pt x="5715000" y="1279346"/>
                  <a:pt x="5715000" y="2857500"/>
                </a:cubicBezTo>
                <a:cubicBezTo>
                  <a:pt x="5715000" y="4435654"/>
                  <a:pt x="4435654" y="5715000"/>
                  <a:pt x="2857500" y="5715000"/>
                </a:cubicBezTo>
                <a:cubicBezTo>
                  <a:pt x="1279346" y="5715000"/>
                  <a:pt x="0" y="4435654"/>
                  <a:pt x="0" y="2857500"/>
                </a:cubicBezTo>
                <a:cubicBezTo>
                  <a:pt x="0" y="1279346"/>
                  <a:pt x="1279346" y="0"/>
                  <a:pt x="2857500" y="0"/>
                </a:cubicBezTo>
                <a:close/>
              </a:path>
            </a:pathLst>
          </a:custGeom>
          <a:noFill/>
          <a:extLst>
            <a:ext uri="{909E8E84-426E-40DD-AFC4-6F175D3DCCD1}">
              <a14:hiddenFill xmlns:a14="http://schemas.microsoft.com/office/drawing/2010/main">
                <a:solidFill>
                  <a:srgbClr val="FFFFFF"/>
                </a:solidFill>
              </a14:hiddenFill>
            </a:ext>
          </a:extLst>
        </p:spPr>
      </p:pic>
      <p:sp>
        <p:nvSpPr>
          <p:cNvPr id="3" name="椭圆 2">
            <a:extLst>
              <a:ext uri="{FF2B5EF4-FFF2-40B4-BE49-F238E27FC236}">
                <a16:creationId xmlns:a16="http://schemas.microsoft.com/office/drawing/2014/main" id="{3486CAFF-3E6A-42FC-B624-CC4BE1204C0A}"/>
              </a:ext>
            </a:extLst>
          </p:cNvPr>
          <p:cNvSpPr/>
          <p:nvPr/>
        </p:nvSpPr>
        <p:spPr>
          <a:xfrm>
            <a:off x="413358" y="2494722"/>
            <a:ext cx="208721" cy="2087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7BDBDE0-C2DD-4A6B-B50B-015EDF4B59B5}"/>
              </a:ext>
            </a:extLst>
          </p:cNvPr>
          <p:cNvSpPr/>
          <p:nvPr/>
        </p:nvSpPr>
        <p:spPr>
          <a:xfrm>
            <a:off x="722243" y="2415424"/>
            <a:ext cx="3263348" cy="369332"/>
          </a:xfrm>
          <a:prstGeom prst="rect">
            <a:avLst/>
          </a:prstGeom>
        </p:spPr>
        <p:txBody>
          <a:bodyPr wrap="square">
            <a:spAutoFit/>
          </a:bodyPr>
          <a:lstStyle/>
          <a:p>
            <a:r>
              <a:rPr lang="zh-CN" altLang="en-US"/>
              <a:t>1924年，电离层的存在被证实</a:t>
            </a:r>
          </a:p>
        </p:txBody>
      </p:sp>
      <p:sp>
        <p:nvSpPr>
          <p:cNvPr id="41" name="椭圆 40">
            <a:extLst>
              <a:ext uri="{FF2B5EF4-FFF2-40B4-BE49-F238E27FC236}">
                <a16:creationId xmlns:a16="http://schemas.microsoft.com/office/drawing/2014/main" id="{7DFD3A2C-A0C5-4734-9E68-2DD8390989FF}"/>
              </a:ext>
            </a:extLst>
          </p:cNvPr>
          <p:cNvSpPr/>
          <p:nvPr/>
        </p:nvSpPr>
        <p:spPr>
          <a:xfrm>
            <a:off x="1023567" y="3558004"/>
            <a:ext cx="208721" cy="2087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4E8A8A1E-F152-48D5-8D97-7F21E36A28CD}"/>
              </a:ext>
            </a:extLst>
          </p:cNvPr>
          <p:cNvSpPr/>
          <p:nvPr/>
        </p:nvSpPr>
        <p:spPr>
          <a:xfrm>
            <a:off x="1332451" y="3478706"/>
            <a:ext cx="3666931" cy="369332"/>
          </a:xfrm>
          <a:prstGeom prst="rect">
            <a:avLst/>
          </a:prstGeom>
        </p:spPr>
        <p:txBody>
          <a:bodyPr wrap="square">
            <a:spAutoFit/>
          </a:bodyPr>
          <a:lstStyle/>
          <a:p>
            <a:r>
              <a:rPr lang="zh-CN" altLang="en-US"/>
              <a:t>192</a:t>
            </a:r>
            <a:r>
              <a:rPr lang="en-US" altLang="zh-CN"/>
              <a:t>5</a:t>
            </a:r>
            <a:r>
              <a:rPr lang="zh-CN" altLang="en-US"/>
              <a:t>年，首次测量了电离层的高度</a:t>
            </a:r>
          </a:p>
        </p:txBody>
      </p:sp>
    </p:spTree>
    <p:extLst>
      <p:ext uri="{BB962C8B-B14F-4D97-AF65-F5344CB8AC3E}">
        <p14:creationId xmlns:p14="http://schemas.microsoft.com/office/powerpoint/2010/main" val="268480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AAE452-589D-4875-AD3C-F0D29799CB0F}"/>
              </a:ext>
            </a:extLst>
          </p:cNvPr>
          <p:cNvSpPr/>
          <p:nvPr/>
        </p:nvSpPr>
        <p:spPr>
          <a:xfrm>
            <a:off x="505206" y="117693"/>
            <a:ext cx="9322777" cy="6740307"/>
          </a:xfrm>
          <a:prstGeom prst="rect">
            <a:avLst/>
          </a:prstGeom>
        </p:spPr>
        <p:txBody>
          <a:bodyPr wrap="square">
            <a:spAutoFit/>
          </a:bodyPr>
          <a:lstStyle/>
          <a:p>
            <a:r>
              <a:rPr lang="zh-CN" altLang="en-US"/>
              <a:t>电离层是日地空间环境中的一个重要纽带，其高度范围大约在一。电离层镶嵌在地球高层中性大气层中，其中性背景称为热层。电离层和热层强烈地藕合，其特性参量的时空变化受太阳、地磁场的影响和控制，明显地随高度、纬度、世界时、季节、太阳活动周期和地磁活动变化，直接影响到电离层通讯信道特性和高频无线电电波传播。太阳和地磁的活动、电离层中声重波的影响和电离层本身固有的不稳定性所引起的不均匀性，是产生电离层扰动、影响通讯信道质量的主要原因。任何以电磁波方式传送信号的系统如雷达、通讯、导航、定位系统等，当其信号穿越或利用电离层的折射或反射传播时，都会受到电离层环境条件变化的影响。这些影响包含吸收、折射、延迟和闪烁等。在以上频段，较低的区域会出现吸收现象，而较高的、区则会产生很多其他影响。诸如折射、信号群延迟、信号相位提前、脉冲拓宽、极化向量的法拉第旋转等效应都遵循反幂律，且只在的频段以下较为显著。受影响的系统包括地对地高频通信、地对空通信、全球定位系统尤其是单频导航系统、地面雷达、卫星高度计与天基雷达。通信与雷达系统需要依赖电离层方能运作，但同时也必须克服其不良影响。除此之外其他多数系统都会在电离层作用下退化。中的相位锁定丢失与范围误差就是此类有害作用的体现。因此，电离层作为人类生存的近地空间环境的一部分，深刻地影响着人类的生活。一方面电离层为广泛应用于商业、交通、工业、邮政等国民经济各个部门以及军事领域的短波通信提供了良好的传播介质，同时利用电离层可实现超视距和超远程传播，从而为实现天波超视距雷达探测空中飞行体、海洋动力学参数、地震电离层前兆等实际工程应用提供了条件。另一方面，对于地基和天基雷达而言，电离层都是重要的工作环境。雷达电波在电离层区域产生折射或反射等一系列传播效应，都会深刻影响雷达的探测性能。利用电离层的高频天波通讯和雷达系统，其性能是电离层变化的反映。此外，电离层对作为天基雷达载体的航空器，特别是低轨道航天器，又会产生轨道姿态的离子阻力效应、充电效应和空间高压系统的电流泄露效应等，危及航天器的安全，影响天基雷达的正常工作。因此，充分了解电离层是人类对自身生存环境认识和利用的重要基础。</a:t>
            </a:r>
          </a:p>
        </p:txBody>
      </p:sp>
    </p:spTree>
    <p:extLst>
      <p:ext uri="{BB962C8B-B14F-4D97-AF65-F5344CB8AC3E}">
        <p14:creationId xmlns:p14="http://schemas.microsoft.com/office/powerpoint/2010/main" val="1655404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2A8CE1F-EE59-4A37-AD56-1398EBA2CA95}"/>
              </a:ext>
            </a:extLst>
          </p:cNvPr>
          <p:cNvSpPr/>
          <p:nvPr/>
        </p:nvSpPr>
        <p:spPr>
          <a:xfrm>
            <a:off x="5542002" y="228572"/>
            <a:ext cx="1107996" cy="369332"/>
          </a:xfrm>
          <a:prstGeom prst="rect">
            <a:avLst/>
          </a:prstGeom>
        </p:spPr>
        <p:txBody>
          <a:bodyPr wrap="none">
            <a:spAutoFit/>
          </a:bodyPr>
          <a:lstStyle/>
          <a:p>
            <a:r>
              <a:rPr lang="zh-CN" altLang="zh-CN" kern="100">
                <a:latin typeface="Times New Roman" panose="02020603050405020304" pitchFamily="18" charset="0"/>
                <a:ea typeface="宋体" panose="02010600030101010101" pitchFamily="2" charset="-122"/>
              </a:rPr>
              <a:t>研究</a:t>
            </a:r>
            <a:r>
              <a:rPr lang="zh-CN" altLang="en-US" kern="100">
                <a:latin typeface="Times New Roman" panose="02020603050405020304" pitchFamily="18" charset="0"/>
                <a:ea typeface="宋体" panose="02010600030101010101" pitchFamily="2" charset="-122"/>
              </a:rPr>
              <a:t>背景</a:t>
            </a:r>
            <a:endParaRPr lang="zh-CN" altLang="en-US"/>
          </a:p>
        </p:txBody>
      </p:sp>
      <p:sp>
        <p:nvSpPr>
          <p:cNvPr id="3" name="矩形 2">
            <a:extLst>
              <a:ext uri="{FF2B5EF4-FFF2-40B4-BE49-F238E27FC236}">
                <a16:creationId xmlns:a16="http://schemas.microsoft.com/office/drawing/2014/main" id="{4D509F46-BBFA-4E0B-98DC-2286EC34078A}"/>
              </a:ext>
            </a:extLst>
          </p:cNvPr>
          <p:cNvSpPr/>
          <p:nvPr/>
        </p:nvSpPr>
        <p:spPr>
          <a:xfrm>
            <a:off x="3048000" y="1545441"/>
            <a:ext cx="6096000" cy="3970318"/>
          </a:xfrm>
          <a:prstGeom prst="rect">
            <a:avLst/>
          </a:prstGeom>
        </p:spPr>
        <p:txBody>
          <a:bodyPr>
            <a:spAutoFit/>
          </a:bodyPr>
          <a:lstStyle/>
          <a:p>
            <a:r>
              <a:rPr lang="zh-CN" altLang="en-US"/>
              <a:t>人类对电离层的认识是从无线电波探测开始的。1864年，麦克斯韦(Maxwell)创建电磁理论，预言电磁波存在。1882年，史迪沃(Steward)提出地磁日变化可能起源于高空电流体系的假说。年，赫兹(Hertz)通过实验产生电磁波，并观测到电磁波的传播。1888年，从意大利人马可尼(Marconi)成功地将无线电码从英国发送到大西洋对岸的美国，完成首次长距离无线电通讯实验。1902年，肯内利(Kennelly)和亥维赛(Heaviside)曾假定高空约100Km处存在能反射电波的电离大气层。1924年，英国的E.V.Appleton和M.A.F.Barnett，通过向高空发射不同频率的无线电连续波，并得到回波而直接证实了电离层的存在。次年，美国的G.Breit和M.A.Tuve使用垂直向上发射无线脉冲波的方法，接收到来自电离层的回波，首次测量了电离层的高度，从此开创了利用无线电探测方法研究电离层的时代。</a:t>
            </a:r>
          </a:p>
        </p:txBody>
      </p:sp>
    </p:spTree>
    <p:extLst>
      <p:ext uri="{BB962C8B-B14F-4D97-AF65-F5344CB8AC3E}">
        <p14:creationId xmlns:p14="http://schemas.microsoft.com/office/powerpoint/2010/main" val="1663350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8134285-5892-4EEE-B54F-387A6E1083DB}"/>
              </a:ext>
            </a:extLst>
          </p:cNvPr>
          <p:cNvSpPr/>
          <p:nvPr/>
        </p:nvSpPr>
        <p:spPr>
          <a:xfrm>
            <a:off x="6284496" y="624282"/>
            <a:ext cx="5767805" cy="6124754"/>
          </a:xfrm>
          <a:prstGeom prst="rect">
            <a:avLst/>
          </a:prstGeom>
        </p:spPr>
        <p:txBody>
          <a:bodyPr wrap="square">
            <a:spAutoFit/>
          </a:bodyPr>
          <a:lstStyle/>
          <a:p>
            <a:endParaRPr lang="zh-CN" altLang="en-US" sz="1400"/>
          </a:p>
          <a:p>
            <a:r>
              <a:rPr lang="zh-CN" altLang="en-US" sz="1400"/>
              <a:t>我国在电离层与电波传播领域的研究发端于上世纪三十年代。在武汉大学陈茂康、桂质廷、梁百先等人的推动和参与下，1936年开展了上海地区电离层日食效应观测。1937年，武汉大学桂质廷用自制的仪器开始了对武汉电离层的垂直观测，1937-1938年间正式在武汉地区开展了电离层常规垂直探测。1946年成立的武汉电离层实验室是我国历史上第一个电离层观测实验室，并几乎同时开始系统化地积累国内首批电离层观测资料。随后，1947年梁百先、龙咸宁等人独立地发现了电离层的赤道异常现象(比英国的Appleton爵士稍晚)。新中国成立后，1950-1951年期间，在吕保维先生领导下，自行研制成功我国第一台电离层垂直测高仪并配置在北京良乡地区。1958年，赵九章先生指出了开展电离层火箭探测的必要性，并组织了相应的研究小组，1962年，他筹建地球物理研究所廊坊观象台，并从国外订购自动测高仪，1963年廊坊观象台正式成立。其后，中国科学院、中国电波研究所都从国外购买了多台垂测仪分布在国内的许多城市。众多的垂测仪实现了数据的联网与共享，极大的丰富了我国的电离层探测数据库，对我国的电离层研究起到了积极作用。随后，中国电波传播研究所为开展天波超视距雷达实验研究，于1968年在新乡建立了电离层斜向返回探测站。以此同时，通过购买的电离层垂测设备进行了电离层的斜向探测研究。1998年，焦培南、李铁成、凡俊梅等人成功研制了我国第一部可收发分离的“电离层实时诊断系统”，为天波超视距雷达研究提供了重要的雷达工作参数。1999年武汉大学电离层实验室与法国巴黎第十一大学LETTI实验室合作，于2000年引进该实验室研制的电离层斜向返回探测系统，了，拟开展武汉一巴黎远距离高频信道传输特性和电离层物理研究。在此基础上，武汉大学电离层实验室于2001年开始自主创新的研究新一代的电离层斜向返回探测系统工，提出了基于间隔脉冲的相位编码脉冲压缩雷达体制，实现了小功率、无盲区、探测距离远的电离层斜向返回探测，系统能够给出作用范围内的众多高频信道传输特征，对我国进行自主的电离层探测设备研究具有重要意义</a:t>
            </a:r>
          </a:p>
        </p:txBody>
      </p:sp>
      <p:sp>
        <p:nvSpPr>
          <p:cNvPr id="5" name="矩形 4">
            <a:extLst>
              <a:ext uri="{FF2B5EF4-FFF2-40B4-BE49-F238E27FC236}">
                <a16:creationId xmlns:a16="http://schemas.microsoft.com/office/drawing/2014/main" id="{783A123E-BDE1-4BA5-80E6-A582690F132E}"/>
              </a:ext>
            </a:extLst>
          </p:cNvPr>
          <p:cNvSpPr/>
          <p:nvPr/>
        </p:nvSpPr>
        <p:spPr>
          <a:xfrm>
            <a:off x="469899" y="2027823"/>
            <a:ext cx="5626101" cy="3970318"/>
          </a:xfrm>
          <a:prstGeom prst="rect">
            <a:avLst/>
          </a:prstGeom>
        </p:spPr>
        <p:txBody>
          <a:bodyPr wrap="square">
            <a:spAutoFit/>
          </a:bodyPr>
          <a:lstStyle/>
          <a:p>
            <a:r>
              <a:rPr lang="zh-CN" altLang="en-US"/>
              <a:t>自从G.Breit和M.A.Tuve首次通过单脉冲探测技术测量电离层高度后，在1920年到1945年间，单脉冲雷达被广泛应用于探测电离层。为了获取更高的信噪比和更好的距离分辨率，单脉冲雷达的发射功率越来越大。直到1945年Dick提出了线性调频脉冲压缩雷达的概念，电离层探测技术又有了历史性的进步，从此之后，电离层机制的研究和各种探测技术的研究也变得越来越丰富，随后，电离层后向散射和斜测理论也逐步建立，特别是1949年Benner提出了利用后向散射确定最高可用频率的方法，1965年Barry和Fenwick研制了电离层斜向探测系统对电离层进行斜向探测研究。近几十年来，随着雷达技术和电子技术的发展，电离层探测研究进入了快速发展时期，对电离层的结构和扰动探测正在向多手段，多参量、立体化的方向发展。</a:t>
            </a:r>
          </a:p>
        </p:txBody>
      </p:sp>
    </p:spTree>
    <p:extLst>
      <p:ext uri="{BB962C8B-B14F-4D97-AF65-F5344CB8AC3E}">
        <p14:creationId xmlns:p14="http://schemas.microsoft.com/office/powerpoint/2010/main" val="64052642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4105</TotalTime>
  <Words>3599</Words>
  <Application>Microsoft Office PowerPoint</Application>
  <PresentationFormat>宽屏</PresentationFormat>
  <Paragraphs>234</Paragraphs>
  <Slides>29</Slides>
  <Notes>15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等线</vt:lpstr>
      <vt:lpstr>等线 Light</vt:lpstr>
      <vt:lpstr>华文琥珀</vt:lpstr>
      <vt:lpstr>宋体</vt:lpstr>
      <vt:lpstr>微软雅黑</vt:lpstr>
      <vt:lpstr>Arial</vt:lpstr>
      <vt:lpstr>Mistral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_ Z</dc:creator>
  <cp:lastModifiedBy>_ Z</cp:lastModifiedBy>
  <cp:revision>108</cp:revision>
  <dcterms:created xsi:type="dcterms:W3CDTF">2018-10-31T05:43:25Z</dcterms:created>
  <dcterms:modified xsi:type="dcterms:W3CDTF">2018-11-04T05:12:09Z</dcterms:modified>
</cp:coreProperties>
</file>